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4"/>
  </p:sldMasterIdLst>
  <p:notesMasterIdLst>
    <p:notesMasterId r:id="rId17"/>
  </p:notesMasterIdLst>
  <p:handoutMasterIdLst>
    <p:handoutMasterId r:id="rId18"/>
  </p:handoutMasterIdLst>
  <p:sldIdLst>
    <p:sldId id="280" r:id="rId5"/>
    <p:sldId id="307" r:id="rId6"/>
    <p:sldId id="284" r:id="rId7"/>
    <p:sldId id="290" r:id="rId8"/>
    <p:sldId id="301" r:id="rId9"/>
    <p:sldId id="300" r:id="rId10"/>
    <p:sldId id="285" r:id="rId11"/>
    <p:sldId id="302" r:id="rId12"/>
    <p:sldId id="303" r:id="rId13"/>
    <p:sldId id="304" r:id="rId14"/>
    <p:sldId id="305" r:id="rId15"/>
    <p:sldId id="272" r:id="rId16"/>
  </p:sldIdLst>
  <p:sldSz cx="9144000" cy="6858000" type="screen4x3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717073"/>
    <a:srgbClr val="3333FF"/>
    <a:srgbClr val="8D44AD"/>
    <a:srgbClr val="7264AA"/>
    <a:srgbClr val="F7A800"/>
    <a:srgbClr val="5454D4"/>
    <a:srgbClr val="297FB8"/>
    <a:srgbClr val="412051"/>
    <a:srgbClr val="E95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4643"/>
  </p:normalViewPr>
  <p:slideViewPr>
    <p:cSldViewPr>
      <p:cViewPr varScale="1">
        <p:scale>
          <a:sx n="110" d="100"/>
          <a:sy n="110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458A-A3B3-E94A-9815-55FD49F01965}" type="datetimeFigureOut">
              <a:rPr lang="fr-FR" smtClean="0"/>
              <a:t>12/11/2024</a:t>
            </a:fld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CDCE-4E7D-1542-AE1A-EF2453A863F9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1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40A7A4-F9A4-5348-9E4F-F4DB4C77AFEE}" type="datetimeFigureOut">
              <a:rPr lang="fr-FR"/>
              <a:pPr/>
              <a:t>12/11/2024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34BAA-B306-504B-B500-9D4784833159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5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8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F1911F"/>
              </a:buClr>
              <a:buFont typeface="Wingdings" panose="05000000000000000000" pitchFamily="2" charset="2"/>
              <a:buChar char="q"/>
            </a:pPr>
            <a:r>
              <a:rPr lang="fr-FR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rPr>
              <a:t>UNE ADRESSE DE QUALITÉ EST NÉCESSAIRE POUR…</a:t>
            </a: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"/>
              <a:tabLst>
                <a:tab pos="627063" algn="l"/>
              </a:tabLst>
            </a:pPr>
            <a:endParaRPr lang="fr-FR" sz="8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Renforcer 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l’attractivité du territoire en</a:t>
            </a: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fr-FR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F1911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Permettant l’installation de la Fibre et donc la suppression des zones blanches</a:t>
            </a:r>
          </a:p>
          <a:p>
            <a:pPr marL="742950" lvl="1" indent="-285750">
              <a:buClr>
                <a:srgbClr val="F1911F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Favorisant ainsi l’installation des entreprises et des familles. </a:t>
            </a: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Améliorer 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l’accessibilité aux différents services aux citoyens : services de livraisons, services publics one line, </a:t>
            </a: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Favoriser 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sécurité des citoyens (devoir de police du maire),</a:t>
            </a: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lvl="0" indent="-249238">
              <a:buClr>
                <a:srgbClr val="F1911F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Optimiser</a:t>
            </a:r>
            <a:r>
              <a:rPr lang="fr-FR" sz="14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les politiques publiques</a:t>
            </a:r>
            <a:r>
              <a:rPr lang="fr-FR" sz="1400" dirty="0">
                <a:solidFill>
                  <a:srgbClr val="3333CC"/>
                </a:solidFill>
                <a:latin typeface="Montserrat Ligh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34BAA-B306-504B-B500-9D478483315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72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3F9E-10A4-1B47-AD3A-1149A593BAF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0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5620513"/>
            <a:ext cx="704610" cy="109727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8" y="4546600"/>
            <a:ext cx="7380000" cy="50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8" y="2717800"/>
            <a:ext cx="7380000" cy="1219200"/>
          </a:xfrm>
        </p:spPr>
        <p:txBody>
          <a:bodyPr anchor="b" anchorCtr="0"/>
          <a:lstStyle>
            <a:lvl1pPr>
              <a:lnSpc>
                <a:spcPct val="8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1 ou 2 ligne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719998" y="6284280"/>
            <a:ext cx="7020000" cy="28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DAAB403-588D-4B59-A893-30E5E01ED387}" type="datetime1">
              <a:rPr lang="fr-FR" smtClean="0">
                <a:solidFill>
                  <a:prstClr val="white"/>
                </a:solidFill>
              </a:rPr>
              <a:t>12/11/2024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009CBD">
                    <a:alpha val="0"/>
                  </a:srgbClr>
                </a:solidFill>
              </a:rPr>
              <a:t>Réunion Citoyenne- Dénomination et numérotation des voies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998" y="5702293"/>
            <a:ext cx="7020000" cy="553107"/>
          </a:xfrm>
        </p:spPr>
        <p:txBody>
          <a:bodyPr anchor="b" anchorCtr="0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BRANCHE</a:t>
            </a:r>
          </a:p>
          <a:p>
            <a:pPr lvl="0"/>
            <a:r>
              <a:rPr lang="fr-FR" dirty="0"/>
              <a:t>NOM DE DIRECTION</a:t>
            </a:r>
          </a:p>
        </p:txBody>
      </p:sp>
    </p:spTree>
    <p:extLst>
      <p:ext uri="{BB962C8B-B14F-4D97-AF65-F5344CB8AC3E}">
        <p14:creationId xmlns:p14="http://schemas.microsoft.com/office/powerpoint/2010/main" val="295689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164" y="1665587"/>
            <a:ext cx="2894111" cy="437624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009731" y="1659055"/>
            <a:ext cx="2894111" cy="43762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708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7884" y="326586"/>
            <a:ext cx="7481585" cy="88178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Ellipse 7"/>
          <p:cNvSpPr>
            <a:spLocks noChangeAspect="1"/>
          </p:cNvSpPr>
          <p:nvPr userDrawn="1"/>
        </p:nvSpPr>
        <p:spPr>
          <a:xfrm>
            <a:off x="614547" y="3614963"/>
            <a:ext cx="2578983" cy="2612684"/>
          </a:xfrm>
          <a:prstGeom prst="ellipse">
            <a:avLst/>
          </a:prstGeom>
          <a:blipFill dpi="0" rotWithShape="1">
            <a:blip r:embed="rId2"/>
            <a:srcRect/>
            <a:stretch>
              <a:fillRect l="-5000" r="-5000" b="1000"/>
            </a:stretch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>
            <a:lvl3pPr>
              <a:spcAft>
                <a:spcPts val="385"/>
              </a:spcAft>
              <a:defRPr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0939" y="2976540"/>
            <a:ext cx="4384413" cy="3200425"/>
          </a:xfrm>
        </p:spPr>
        <p:txBody>
          <a:bodyPr/>
          <a:lstStyle>
            <a:lvl1pPr marL="572241" indent="-572241">
              <a:buClr>
                <a:schemeClr val="bg1"/>
              </a:buClr>
              <a:defRPr/>
            </a:lvl1pPr>
            <a:lvl2pPr marL="690355" indent="-283066">
              <a:defRPr>
                <a:solidFill>
                  <a:schemeClr val="bg2"/>
                </a:solidFill>
              </a:defRPr>
            </a:lvl2pPr>
            <a:lvl3pPr marL="462273" indent="-110987">
              <a:defRPr/>
            </a:lvl3pPr>
            <a:lvl4pPr marL="464309" indent="-160880">
              <a:defRPr/>
            </a:lvl4pPr>
            <a:lvl5pPr marL="399143" indent="-16088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92499" y="1223639"/>
            <a:ext cx="8691010" cy="21846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11" name="Forme libre 10"/>
          <p:cNvSpPr/>
          <p:nvPr userDrawn="1"/>
        </p:nvSpPr>
        <p:spPr>
          <a:xfrm>
            <a:off x="3910129" y="1204873"/>
            <a:ext cx="4932778" cy="5065483"/>
          </a:xfrm>
          <a:custGeom>
            <a:avLst/>
            <a:gdLst>
              <a:gd name="connsiteX0" fmla="*/ 1813302 w 6013342"/>
              <a:gd name="connsiteY0" fmla="*/ 0 h 6199322"/>
              <a:gd name="connsiteX1" fmla="*/ 0 w 6013342"/>
              <a:gd name="connsiteY1" fmla="*/ 6199322 h 6199322"/>
              <a:gd name="connsiteX2" fmla="*/ 6013342 w 6013342"/>
              <a:gd name="connsiteY2" fmla="*/ 6199322 h 6199322"/>
              <a:gd name="connsiteX3" fmla="*/ 6013342 w 6013342"/>
              <a:gd name="connsiteY3" fmla="*/ 123987 h 6199322"/>
              <a:gd name="connsiteX4" fmla="*/ 1813302 w 6013342"/>
              <a:gd name="connsiteY4" fmla="*/ 0 h 6199322"/>
              <a:gd name="connsiteX0" fmla="*/ 1658319 w 6013342"/>
              <a:gd name="connsiteY0" fmla="*/ 0 h 6106333"/>
              <a:gd name="connsiteX1" fmla="*/ 0 w 6013342"/>
              <a:gd name="connsiteY1" fmla="*/ 6106333 h 6106333"/>
              <a:gd name="connsiteX2" fmla="*/ 6013342 w 6013342"/>
              <a:gd name="connsiteY2" fmla="*/ 6106333 h 6106333"/>
              <a:gd name="connsiteX3" fmla="*/ 6013342 w 6013342"/>
              <a:gd name="connsiteY3" fmla="*/ 30998 h 6106333"/>
              <a:gd name="connsiteX4" fmla="*/ 1658319 w 6013342"/>
              <a:gd name="connsiteY4" fmla="*/ 0 h 6106333"/>
              <a:gd name="connsiteX0" fmla="*/ 1658319 w 6013342"/>
              <a:gd name="connsiteY0" fmla="*/ 0 h 6106333"/>
              <a:gd name="connsiteX1" fmla="*/ 1615071 w 6013342"/>
              <a:gd name="connsiteY1" fmla="*/ 151639 h 6106333"/>
              <a:gd name="connsiteX2" fmla="*/ 0 w 6013342"/>
              <a:gd name="connsiteY2" fmla="*/ 6106333 h 6106333"/>
              <a:gd name="connsiteX3" fmla="*/ 6013342 w 6013342"/>
              <a:gd name="connsiteY3" fmla="*/ 6106333 h 6106333"/>
              <a:gd name="connsiteX4" fmla="*/ 6013342 w 6013342"/>
              <a:gd name="connsiteY4" fmla="*/ 30998 h 6106333"/>
              <a:gd name="connsiteX5" fmla="*/ 1658319 w 6013342"/>
              <a:gd name="connsiteY5" fmla="*/ 0 h 6106333"/>
              <a:gd name="connsiteX0" fmla="*/ 1658319 w 6013342"/>
              <a:gd name="connsiteY0" fmla="*/ 0 h 6106333"/>
              <a:gd name="connsiteX1" fmla="*/ 1615071 w 6013342"/>
              <a:gd name="connsiteY1" fmla="*/ 151639 h 6106333"/>
              <a:gd name="connsiteX2" fmla="*/ 0 w 6013342"/>
              <a:gd name="connsiteY2" fmla="*/ 6106333 h 6106333"/>
              <a:gd name="connsiteX3" fmla="*/ 6013342 w 6013342"/>
              <a:gd name="connsiteY3" fmla="*/ 6106333 h 6106333"/>
              <a:gd name="connsiteX4" fmla="*/ 6013342 w 6013342"/>
              <a:gd name="connsiteY4" fmla="*/ 30998 h 6106333"/>
              <a:gd name="connsiteX5" fmla="*/ 5876465 w 6013342"/>
              <a:gd name="connsiteY5" fmla="*/ 26816 h 6106333"/>
              <a:gd name="connsiteX6" fmla="*/ 1658319 w 6013342"/>
              <a:gd name="connsiteY6" fmla="*/ 0 h 6106333"/>
              <a:gd name="connsiteX0" fmla="*/ 5876465 w 6013342"/>
              <a:gd name="connsiteY0" fmla="*/ 0 h 6079517"/>
              <a:gd name="connsiteX1" fmla="*/ 1615071 w 6013342"/>
              <a:gd name="connsiteY1" fmla="*/ 124823 h 6079517"/>
              <a:gd name="connsiteX2" fmla="*/ 0 w 6013342"/>
              <a:gd name="connsiteY2" fmla="*/ 6079517 h 6079517"/>
              <a:gd name="connsiteX3" fmla="*/ 6013342 w 6013342"/>
              <a:gd name="connsiteY3" fmla="*/ 6079517 h 6079517"/>
              <a:gd name="connsiteX4" fmla="*/ 6013342 w 6013342"/>
              <a:gd name="connsiteY4" fmla="*/ 4182 h 6079517"/>
              <a:gd name="connsiteX5" fmla="*/ 5876465 w 6013342"/>
              <a:gd name="connsiteY5" fmla="*/ 0 h 6079517"/>
              <a:gd name="connsiteX0" fmla="*/ 6013342 w 6013342"/>
              <a:gd name="connsiteY0" fmla="*/ 0 h 6075335"/>
              <a:gd name="connsiteX1" fmla="*/ 1615071 w 6013342"/>
              <a:gd name="connsiteY1" fmla="*/ 120641 h 6075335"/>
              <a:gd name="connsiteX2" fmla="*/ 0 w 6013342"/>
              <a:gd name="connsiteY2" fmla="*/ 6075335 h 6075335"/>
              <a:gd name="connsiteX3" fmla="*/ 6013342 w 6013342"/>
              <a:gd name="connsiteY3" fmla="*/ 6075335 h 6075335"/>
              <a:gd name="connsiteX4" fmla="*/ 6013342 w 6013342"/>
              <a:gd name="connsiteY4" fmla="*/ 0 h 6075335"/>
              <a:gd name="connsiteX0" fmla="*/ 5862617 w 6013342"/>
              <a:gd name="connsiteY0" fmla="*/ 9988 h 5954694"/>
              <a:gd name="connsiteX1" fmla="*/ 1615071 w 6013342"/>
              <a:gd name="connsiteY1" fmla="*/ 0 h 5954694"/>
              <a:gd name="connsiteX2" fmla="*/ 0 w 6013342"/>
              <a:gd name="connsiteY2" fmla="*/ 5954694 h 5954694"/>
              <a:gd name="connsiteX3" fmla="*/ 6013342 w 6013342"/>
              <a:gd name="connsiteY3" fmla="*/ 5954694 h 5954694"/>
              <a:gd name="connsiteX4" fmla="*/ 5862617 w 6013342"/>
              <a:gd name="connsiteY4" fmla="*/ 9988 h 5954694"/>
              <a:gd name="connsiteX0" fmla="*/ 5862617 w 6013342"/>
              <a:gd name="connsiteY0" fmla="*/ 9988 h 5954694"/>
              <a:gd name="connsiteX1" fmla="*/ 1615071 w 6013342"/>
              <a:gd name="connsiteY1" fmla="*/ 0 h 5954694"/>
              <a:gd name="connsiteX2" fmla="*/ 0 w 6013342"/>
              <a:gd name="connsiteY2" fmla="*/ 5954694 h 5954694"/>
              <a:gd name="connsiteX3" fmla="*/ 6013342 w 6013342"/>
              <a:gd name="connsiteY3" fmla="*/ 5954694 h 5954694"/>
              <a:gd name="connsiteX4" fmla="*/ 5876242 w 6013342"/>
              <a:gd name="connsiteY4" fmla="*/ 5583756 h 5954694"/>
              <a:gd name="connsiteX5" fmla="*/ 5862617 w 6013342"/>
              <a:gd name="connsiteY5" fmla="*/ 9988 h 5954694"/>
              <a:gd name="connsiteX0" fmla="*/ 5862617 w 6013342"/>
              <a:gd name="connsiteY0" fmla="*/ 9988 h 5954694"/>
              <a:gd name="connsiteX1" fmla="*/ 1615071 w 6013342"/>
              <a:gd name="connsiteY1" fmla="*/ 0 h 5954694"/>
              <a:gd name="connsiteX2" fmla="*/ 108488 w 6013342"/>
              <a:gd name="connsiteY2" fmla="*/ 5583756 h 5954694"/>
              <a:gd name="connsiteX3" fmla="*/ 0 w 6013342"/>
              <a:gd name="connsiteY3" fmla="*/ 5954694 h 5954694"/>
              <a:gd name="connsiteX4" fmla="*/ 6013342 w 6013342"/>
              <a:gd name="connsiteY4" fmla="*/ 5954694 h 5954694"/>
              <a:gd name="connsiteX5" fmla="*/ 5876242 w 6013342"/>
              <a:gd name="connsiteY5" fmla="*/ 5583756 h 5954694"/>
              <a:gd name="connsiteX6" fmla="*/ 5862617 w 6013342"/>
              <a:gd name="connsiteY6" fmla="*/ 9988 h 5954694"/>
              <a:gd name="connsiteX0" fmla="*/ 5754129 w 5904854"/>
              <a:gd name="connsiteY0" fmla="*/ 9988 h 5954694"/>
              <a:gd name="connsiteX1" fmla="*/ 1506583 w 5904854"/>
              <a:gd name="connsiteY1" fmla="*/ 0 h 5954694"/>
              <a:gd name="connsiteX2" fmla="*/ 0 w 5904854"/>
              <a:gd name="connsiteY2" fmla="*/ 5583756 h 5954694"/>
              <a:gd name="connsiteX3" fmla="*/ 5904854 w 5904854"/>
              <a:gd name="connsiteY3" fmla="*/ 5954694 h 5954694"/>
              <a:gd name="connsiteX4" fmla="*/ 5767754 w 5904854"/>
              <a:gd name="connsiteY4" fmla="*/ 5583756 h 5954694"/>
              <a:gd name="connsiteX5" fmla="*/ 5754129 w 5904854"/>
              <a:gd name="connsiteY5" fmla="*/ 9988 h 5954694"/>
              <a:gd name="connsiteX0" fmla="*/ 5754129 w 5767754"/>
              <a:gd name="connsiteY0" fmla="*/ 9988 h 5583756"/>
              <a:gd name="connsiteX1" fmla="*/ 1506583 w 5767754"/>
              <a:gd name="connsiteY1" fmla="*/ 0 h 5583756"/>
              <a:gd name="connsiteX2" fmla="*/ 0 w 5767754"/>
              <a:gd name="connsiteY2" fmla="*/ 5583756 h 5583756"/>
              <a:gd name="connsiteX3" fmla="*/ 5767754 w 5767754"/>
              <a:gd name="connsiteY3" fmla="*/ 5583756 h 5583756"/>
              <a:gd name="connsiteX4" fmla="*/ 5754129 w 5767754"/>
              <a:gd name="connsiteY4" fmla="*/ 9988 h 5583756"/>
              <a:gd name="connsiteX0" fmla="*/ 5754129 w 5767754"/>
              <a:gd name="connsiteY0" fmla="*/ 9988 h 5583756"/>
              <a:gd name="connsiteX1" fmla="*/ 1506583 w 5767754"/>
              <a:gd name="connsiteY1" fmla="*/ 0 h 5583756"/>
              <a:gd name="connsiteX2" fmla="*/ 0 w 5767754"/>
              <a:gd name="connsiteY2" fmla="*/ 5583756 h 5583756"/>
              <a:gd name="connsiteX3" fmla="*/ 5767754 w 5767754"/>
              <a:gd name="connsiteY3" fmla="*/ 5583756 h 5583756"/>
              <a:gd name="connsiteX4" fmla="*/ 5754129 w 5767754"/>
              <a:gd name="connsiteY4" fmla="*/ 9988 h 5583756"/>
              <a:gd name="connsiteX0" fmla="*/ 5754129 w 5767754"/>
              <a:gd name="connsiteY0" fmla="*/ 9988 h 5583756"/>
              <a:gd name="connsiteX1" fmla="*/ 1506583 w 5767754"/>
              <a:gd name="connsiteY1" fmla="*/ 0 h 5583756"/>
              <a:gd name="connsiteX2" fmla="*/ 0 w 5767754"/>
              <a:gd name="connsiteY2" fmla="*/ 5583756 h 5583756"/>
              <a:gd name="connsiteX3" fmla="*/ 5767754 w 5767754"/>
              <a:gd name="connsiteY3" fmla="*/ 5583756 h 5583756"/>
              <a:gd name="connsiteX4" fmla="*/ 5754129 w 5767754"/>
              <a:gd name="connsiteY4" fmla="*/ 9988 h 55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7754" h="5583756">
                <a:moveTo>
                  <a:pt x="5754129" y="9988"/>
                </a:moveTo>
                <a:lnTo>
                  <a:pt x="1506583" y="0"/>
                </a:lnTo>
                <a:lnTo>
                  <a:pt x="0" y="5583756"/>
                </a:lnTo>
                <a:lnTo>
                  <a:pt x="5767754" y="5583756"/>
                </a:lnTo>
                <a:cubicBezTo>
                  <a:pt x="5763212" y="3725833"/>
                  <a:pt x="5758671" y="1867911"/>
                  <a:pt x="5754129" y="9988"/>
                </a:cubicBezTo>
                <a:close/>
              </a:path>
            </a:pathLst>
          </a:custGeom>
          <a:solidFill>
            <a:srgbClr val="7376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2499" y="1204873"/>
            <a:ext cx="8691010" cy="13063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Connecteur droit 62"/>
          <p:cNvCxnSpPr>
            <a:stCxn id="35" idx="3"/>
          </p:cNvCxnSpPr>
          <p:nvPr userDrawn="1"/>
        </p:nvCxnSpPr>
        <p:spPr>
          <a:xfrm>
            <a:off x="2240249" y="4846905"/>
            <a:ext cx="4696974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 userDrawn="1"/>
        </p:nvSpPr>
        <p:spPr>
          <a:xfrm>
            <a:off x="6937223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4837898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738575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41" name="Espace réservé du texte 8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942201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71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6917681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9" name="Espace réservé du texte 2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191994" y="3947657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42" name="Espace réservé du texte 8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860903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70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4821819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30" name="Espace réservé du texte 2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094232" y="3952653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43" name="Espace réservé du texte 8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730684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9" name="Espace réservé du texte 17"/>
          <p:cNvSpPr>
            <a:spLocks noGrp="1"/>
          </p:cNvSpPr>
          <p:nvPr>
            <p:ph type="body" sz="quarter" idx="43" hasCustomPrompt="1"/>
          </p:nvPr>
        </p:nvSpPr>
        <p:spPr>
          <a:xfrm>
            <a:off x="2707461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31" name="Espace réservé du texte 2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94941" y="3947657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39251" y="3997783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b="1" dirty="0">
              <a:solidFill>
                <a:srgbClr val="E3E4E4"/>
              </a:solidFill>
            </a:endParaRPr>
          </a:p>
        </p:txBody>
      </p:sp>
      <p:sp>
        <p:nvSpPr>
          <p:cNvPr id="44" name="Espace réservé du texte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7142" y="4738558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8" name="Espace réservé du texte 17"/>
          <p:cNvSpPr>
            <a:spLocks noGrp="1"/>
          </p:cNvSpPr>
          <p:nvPr>
            <p:ph type="body" sz="quarter" idx="42" hasCustomPrompt="1"/>
          </p:nvPr>
        </p:nvSpPr>
        <p:spPr>
          <a:xfrm>
            <a:off x="608057" y="43482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32" name="Espace réservé du texte 2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893344" y="3947657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cxnSp>
        <p:nvCxnSpPr>
          <p:cNvPr id="20" name="Connecteur droit 19"/>
          <p:cNvCxnSpPr>
            <a:stCxn id="7" idx="3"/>
            <a:endCxn id="23" idx="1"/>
          </p:cNvCxnSpPr>
          <p:nvPr userDrawn="1"/>
        </p:nvCxnSpPr>
        <p:spPr>
          <a:xfrm>
            <a:off x="2240249" y="2637248"/>
            <a:ext cx="46969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6937223" y="1788127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6942201" y="2522733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7" name="Espace réservé du texte 17"/>
          <p:cNvSpPr>
            <a:spLocks noGrp="1"/>
          </p:cNvSpPr>
          <p:nvPr>
            <p:ph type="body" sz="quarter" idx="41" hasCustomPrompt="1"/>
          </p:nvPr>
        </p:nvSpPr>
        <p:spPr>
          <a:xfrm>
            <a:off x="6926666" y="21533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8" name="Espace réservé du texte 2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191994" y="1735774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837898" y="1788127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39" name="Espace réservé du texte 8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860903" y="2522733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66" name="Espace réservé du texte 17"/>
          <p:cNvSpPr>
            <a:spLocks noGrp="1"/>
          </p:cNvSpPr>
          <p:nvPr>
            <p:ph type="body" sz="quarter" idx="40" hasCustomPrompt="1"/>
          </p:nvPr>
        </p:nvSpPr>
        <p:spPr>
          <a:xfrm>
            <a:off x="4798814" y="21533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7" name="Espace réservé du texte 2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92536" y="1735774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738575" y="1788127"/>
            <a:ext cx="1600998" cy="16982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40" name="Espace réservé du texte 8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730684" y="2522733"/>
            <a:ext cx="1600998" cy="963639"/>
          </a:xfrm>
          <a:prstGeom prst="rect">
            <a:avLst/>
          </a:prstGeom>
          <a:noFill/>
          <a:ln w="104775">
            <a:noFill/>
            <a:miter lim="800000"/>
          </a:ln>
        </p:spPr>
        <p:txBody>
          <a:bodyPr anchor="t"/>
          <a:lstStyle>
            <a:lvl3pPr marL="0" indent="0" algn="ctr">
              <a:buFontTx/>
              <a:buNone/>
              <a:defRPr b="0" cap="all" baseline="0"/>
            </a:lvl3pPr>
          </a:lstStyle>
          <a:p>
            <a:pPr lvl="2"/>
            <a:r>
              <a:rPr lang="fr-FR" dirty="0"/>
              <a:t>détail</a:t>
            </a:r>
          </a:p>
        </p:txBody>
      </p:sp>
      <p:sp>
        <p:nvSpPr>
          <p:cNvPr id="50" name="Espace réservé du texte 17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2730212" y="2153300"/>
            <a:ext cx="1640082" cy="296333"/>
          </a:xfrm>
        </p:spPr>
        <p:txBody>
          <a:bodyPr lIns="0" rIns="108000">
            <a:noAutofit/>
          </a:bodyPr>
          <a:lstStyle>
            <a:lvl1pPr algn="ctr">
              <a:defRPr sz="1026">
                <a:solidFill>
                  <a:srgbClr val="014898"/>
                </a:solidFill>
              </a:defRPr>
            </a:lvl1pPr>
          </a:lstStyle>
          <a:p>
            <a:pPr lvl="0"/>
            <a:r>
              <a:rPr lang="fr-FR" dirty="0"/>
              <a:t>étape</a:t>
            </a:r>
          </a:p>
        </p:txBody>
      </p:sp>
      <p:sp>
        <p:nvSpPr>
          <p:cNvPr id="26" name="Espace réservé du texte 2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994941" y="1736444"/>
            <a:ext cx="392370" cy="406633"/>
          </a:xfrm>
          <a:solidFill>
            <a:schemeClr val="tx1"/>
          </a:solidFill>
          <a:ln>
            <a:noFill/>
          </a:ln>
        </p:spPr>
        <p:txBody>
          <a:bodyPr lIns="0" tIns="0" rIns="0" bIns="0" anchor="ctr"/>
          <a:lstStyle>
            <a:lvl4pPr marL="0" indent="0" algn="ctr">
              <a:buFontTx/>
              <a:buNone/>
              <a:defRPr b="1">
                <a:solidFill>
                  <a:schemeClr val="bg2"/>
                </a:solidFill>
              </a:defRPr>
            </a:lvl4pPr>
          </a:lstStyle>
          <a:p>
            <a:pPr lvl="3"/>
            <a:r>
              <a:rPr lang="fr-FR" dirty="0"/>
              <a:t>J</a:t>
            </a:r>
          </a:p>
        </p:txBody>
      </p:sp>
      <p:cxnSp>
        <p:nvCxnSpPr>
          <p:cNvPr id="61" name="Connecteur en angle 60"/>
          <p:cNvCxnSpPr>
            <a:stCxn id="11" idx="2"/>
            <a:endCxn id="35" idx="0"/>
          </p:cNvCxnSpPr>
          <p:nvPr userDrawn="1"/>
        </p:nvCxnSpPr>
        <p:spPr>
          <a:xfrm rot="5400000">
            <a:off x="4335519" y="590601"/>
            <a:ext cx="511413" cy="630295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" y="1409"/>
            <a:ext cx="9125101" cy="6855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9251" y="1788127"/>
            <a:ext cx="1600998" cy="1698244"/>
          </a:xfrm>
          <a:prstGeom prst="rect">
            <a:avLst/>
          </a:prstGeom>
          <a:solidFill>
            <a:srgbClr val="014898"/>
          </a:solidFill>
          <a:ln w="101600">
            <a:solidFill>
              <a:srgbClr val="014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r>
              <a:rPr lang="fr-FR" sz="1257" dirty="0">
                <a:solidFill>
                  <a:srgbClr val="FFFFFF"/>
                </a:solidFill>
              </a:rPr>
              <a:t>Étapes </a:t>
            </a:r>
            <a:r>
              <a:rPr lang="fr-FR" sz="1257" b="1" dirty="0">
                <a:solidFill>
                  <a:srgbClr val="FFFFFF"/>
                </a:solidFill>
              </a:rPr>
              <a:t>clés</a:t>
            </a:r>
          </a:p>
        </p:txBody>
      </p:sp>
    </p:spTree>
    <p:extLst>
      <p:ext uri="{BB962C8B-B14F-4D97-AF65-F5344CB8AC3E}">
        <p14:creationId xmlns:p14="http://schemas.microsoft.com/office/powerpoint/2010/main" val="397696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48760"/>
            <a:ext cx="8427216" cy="947992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rgbClr val="7264AA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  <a:lvl2pPr marL="214313" indent="-214313">
              <a:buClr>
                <a:srgbClr val="606060"/>
              </a:buClr>
              <a:buFont typeface="Arial"/>
              <a:buChar char="•"/>
              <a:defRPr/>
            </a:lvl2pPr>
            <a:lvl3pPr marL="414338" indent="-214313">
              <a:buClr>
                <a:srgbClr val="606060"/>
              </a:buClr>
              <a:buFont typeface="Arial"/>
              <a:buChar char="•"/>
              <a:defRPr/>
            </a:lvl3pPr>
            <a:lvl4pPr marL="615554" indent="-214313">
              <a:buClr>
                <a:srgbClr val="606060"/>
              </a:buClr>
              <a:buFont typeface="Arial"/>
              <a:buChar char="•"/>
              <a:defRPr/>
            </a:lvl4pPr>
            <a:lvl5pPr marL="815579" indent="-214313">
              <a:buClr>
                <a:srgbClr val="606060"/>
              </a:buClr>
              <a:buFont typeface="Arial"/>
              <a:buChar char="•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75434" y="6279768"/>
            <a:ext cx="3600000" cy="192000"/>
          </a:xfrm>
        </p:spPr>
        <p:txBody>
          <a:bodyPr/>
          <a:lstStyle>
            <a:lvl1pPr>
              <a:defRPr/>
            </a:lvl1pPr>
          </a:lstStyle>
          <a:p>
            <a:fld id="{FD75984B-B40E-4BD8-9F1D-78795D398C5A}" type="datetime1">
              <a:rPr lang="fr-FR" smtClean="0"/>
              <a:t>12/11/2024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Réunion Citoyenne- Dénomination et numérotation des voies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0458-3E4C-EE4D-A863-A544744B3DD8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92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5620513"/>
            <a:ext cx="704610" cy="109727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8" y="4546600"/>
            <a:ext cx="7380000" cy="50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8" y="2717800"/>
            <a:ext cx="7380000" cy="1219200"/>
          </a:xfrm>
        </p:spPr>
        <p:txBody>
          <a:bodyPr anchor="b" anchorCtr="0"/>
          <a:lstStyle>
            <a:lvl1pPr>
              <a:lnSpc>
                <a:spcPct val="8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1 ou 2 ligne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719998" y="6284280"/>
            <a:ext cx="7020000" cy="28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F380E6B1-D497-4E74-AC00-6E83FED2DF4D}" type="datetime1">
              <a:rPr lang="fr-FR" smtClean="0">
                <a:solidFill>
                  <a:prstClr val="white"/>
                </a:solidFill>
              </a:rPr>
              <a:t>12/11/2024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9CBD">
                    <a:alpha val="0"/>
                  </a:srgbClr>
                </a:solidFill>
              </a:rPr>
              <a:t>Réunion Citoyenne- Dénomination et numérotation des voies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998" y="5702293"/>
            <a:ext cx="7020000" cy="553107"/>
          </a:xfrm>
        </p:spPr>
        <p:txBody>
          <a:bodyPr anchor="b" anchorCtr="0"/>
          <a:lstStyle>
            <a:lvl1pPr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BRANCHE</a:t>
            </a:r>
          </a:p>
          <a:p>
            <a:pPr lvl="0"/>
            <a:r>
              <a:rPr lang="fr-FR" dirty="0"/>
              <a:t>NOM DE DIRECTION</a:t>
            </a:r>
          </a:p>
        </p:txBody>
      </p:sp>
    </p:spTree>
    <p:extLst>
      <p:ext uri="{BB962C8B-B14F-4D97-AF65-F5344CB8AC3E}">
        <p14:creationId xmlns:p14="http://schemas.microsoft.com/office/powerpoint/2010/main" val="391482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8" y="3955504"/>
            <a:ext cx="7380000" cy="86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19999" y="2330059"/>
            <a:ext cx="7380000" cy="1440000"/>
          </a:xfrm>
        </p:spPr>
        <p:txBody>
          <a:bodyPr anchor="b" anchorCtr="0"/>
          <a:lstStyle>
            <a:lvl1pPr>
              <a:lnSpc>
                <a:spcPct val="83000"/>
              </a:lnSpc>
              <a:defRPr sz="4000">
                <a:solidFill>
                  <a:srgbClr val="003DA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B8D555-ED31-4B5F-B5DC-8E5027ACA883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19999" y="1938451"/>
            <a:ext cx="7830000" cy="35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1857-7F6C-4447-9012-A37A4466354D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</a:rPr>
              <a:t>Réunion Citoyenne- Dénomination et numérotation des voies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939200"/>
            <a:ext cx="4878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 marL="324000" indent="-72000">
              <a:defRPr/>
            </a:lvl4pPr>
            <a:lvl5pPr marL="396000" indent="-72000"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958000" y="1656000"/>
            <a:ext cx="2592000" cy="386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4F1CDF-78CA-4D4B-9D44-CA0FD9B9F63C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719999" y="727875"/>
            <a:ext cx="7830000" cy="864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1939200"/>
            <a:ext cx="4878000" cy="35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8" hasCustomPrompt="1"/>
          </p:nvPr>
        </p:nvSpPr>
        <p:spPr bwMode="gray">
          <a:xfrm>
            <a:off x="6570000" y="1656000"/>
            <a:ext cx="1368000" cy="182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4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6570000" y="3696000"/>
            <a:ext cx="1368000" cy="1824000"/>
          </a:xfrm>
        </p:spPr>
        <p:txBody>
          <a:bodyPr tIns="540000" anchor="ctr" anchorCtr="0"/>
          <a:lstStyle>
            <a:lvl1pPr algn="ctr">
              <a:defRPr sz="1000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0D57BD9-1BE8-4D11-BB04-BBE90E1BC3FD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95" y="5620512"/>
            <a:ext cx="704610" cy="10972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38200" y="3225800"/>
            <a:ext cx="7380000" cy="8128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D32E1490-4A0E-4254-AC00-2D22BC5BF8DC}" type="datetime1">
              <a:rPr lang="fr-FR" smtClean="0">
                <a:solidFill>
                  <a:srgbClr val="717073">
                    <a:alpha val="0"/>
                  </a:srgbClr>
                </a:solidFill>
              </a:rPr>
              <a:t>12/11/2024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717073">
                    <a:alpha val="0"/>
                  </a:srgbClr>
                </a:solidFill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2000" y="4546600"/>
            <a:ext cx="3600000" cy="609600"/>
          </a:xfrm>
        </p:spPr>
        <p:txBody>
          <a:bodyPr anchor="b" anchorCtr="0"/>
          <a:lstStyle>
            <a:lvl1pPr algn="ctr">
              <a:defRPr sz="10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55365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53" y="3647735"/>
            <a:ext cx="1057095" cy="1646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82000" y="1224440"/>
            <a:ext cx="7380000" cy="1536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3000">
                <a:solidFill>
                  <a:srgbClr val="003DA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4B9CD110-64DF-4D25-8CF0-03D4E9CB2BF8}" type="datetime1">
              <a:rPr lang="fr-FR" smtClean="0">
                <a:solidFill>
                  <a:srgbClr val="717073">
                    <a:alpha val="0"/>
                  </a:srgbClr>
                </a:solidFill>
              </a:rPr>
              <a:t>12/11/2024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algn="l"/>
            <a:r>
              <a:rPr lang="fr-FR" dirty="0">
                <a:solidFill>
                  <a:srgbClr val="717073">
                    <a:alpha val="0"/>
                  </a:srgbClr>
                </a:solidFill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964000" y="6618000"/>
            <a:ext cx="180000" cy="24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5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717073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717073">
                  <a:alpha val="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2000" y="5256000"/>
            <a:ext cx="3600000" cy="1200000"/>
          </a:xfrm>
        </p:spPr>
        <p:txBody>
          <a:bodyPr anchor="b" anchorCtr="0"/>
          <a:lstStyle>
            <a:lvl1pPr algn="ctr">
              <a:defRPr sz="1000" baseline="0">
                <a:latin typeface="+mj-lt"/>
              </a:defRPr>
            </a:lvl1pPr>
            <a:lvl2pPr marL="0" indent="0" algn="ctr">
              <a:buNone/>
              <a:defRPr/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30730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55650" y="6261100"/>
            <a:ext cx="0" cy="263525"/>
          </a:xfrm>
          <a:prstGeom prst="line">
            <a:avLst/>
          </a:prstGeom>
          <a:ln w="635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915816" y="2668400"/>
            <a:ext cx="5544616" cy="504056"/>
          </a:xfrm>
        </p:spPr>
        <p:txBody>
          <a:bodyPr anchor="b"/>
          <a:lstStyle>
            <a:lvl1pPr algn="l">
              <a:lnSpc>
                <a:spcPct val="100000"/>
              </a:lnSpc>
              <a:defRPr sz="1950" baseline="0">
                <a:solidFill>
                  <a:srgbClr val="7264AA"/>
                </a:solidFill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915816" y="3385873"/>
            <a:ext cx="5544616" cy="103252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 b="1" cap="none" normalizeH="0" baseline="0">
                <a:solidFill>
                  <a:srgbClr val="ABA2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423AD-C5B8-4429-9ED4-1B97568A2C6F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55650" y="6194512"/>
            <a:ext cx="3024188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717073"/>
                </a:solidFill>
              </a:rPr>
              <a:t>Réunion Citoyenne- Dénomination et numérotation des voies</a:t>
            </a: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676F-6E92-EE4C-BDE8-20B5525BFDA1}" type="slidenum">
              <a:rPr lang="fr-FR">
                <a:solidFill>
                  <a:srgbClr val="717073"/>
                </a:solidFill>
              </a:rPr>
              <a:pPr/>
              <a:t>‹N°›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>
          <a:xfrm>
            <a:off x="2" y="0"/>
            <a:ext cx="9134551" cy="6856592"/>
          </a:xfrm>
          <a:custGeom>
            <a:avLst/>
            <a:gdLst>
              <a:gd name="connsiteX0" fmla="*/ 330366 w 10680764"/>
              <a:gd name="connsiteY0" fmla="*/ 330366 h 7558123"/>
              <a:gd name="connsiteX1" fmla="*/ 330366 w 10680764"/>
              <a:gd name="connsiteY1" fmla="*/ 6925205 h 7558123"/>
              <a:gd name="connsiteX2" fmla="*/ 5900959 w 10680764"/>
              <a:gd name="connsiteY2" fmla="*/ 6925205 h 7558123"/>
              <a:gd name="connsiteX3" fmla="*/ 10350398 w 10680764"/>
              <a:gd name="connsiteY3" fmla="*/ 5748335 h 7558123"/>
              <a:gd name="connsiteX4" fmla="*/ 10350398 w 10680764"/>
              <a:gd name="connsiteY4" fmla="*/ 330366 h 7558123"/>
              <a:gd name="connsiteX5" fmla="*/ 0 w 10680764"/>
              <a:gd name="connsiteY5" fmla="*/ 0 h 7558123"/>
              <a:gd name="connsiteX6" fmla="*/ 10680764 w 10680764"/>
              <a:gd name="connsiteY6" fmla="*/ 0 h 7558123"/>
              <a:gd name="connsiteX7" fmla="*/ 10680764 w 10680764"/>
              <a:gd name="connsiteY7" fmla="*/ 7558123 h 7558123"/>
              <a:gd name="connsiteX8" fmla="*/ 0 w 10680764"/>
              <a:gd name="connsiteY8" fmla="*/ 7558123 h 755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0764" h="7558123">
                <a:moveTo>
                  <a:pt x="330366" y="330366"/>
                </a:moveTo>
                <a:lnTo>
                  <a:pt x="330366" y="6925205"/>
                </a:lnTo>
                <a:lnTo>
                  <a:pt x="5900959" y="6925205"/>
                </a:lnTo>
                <a:lnTo>
                  <a:pt x="10350398" y="5748335"/>
                </a:lnTo>
                <a:lnTo>
                  <a:pt x="10350398" y="330366"/>
                </a:lnTo>
                <a:close/>
                <a:moveTo>
                  <a:pt x="0" y="0"/>
                </a:moveTo>
                <a:lnTo>
                  <a:pt x="10680764" y="0"/>
                </a:lnTo>
                <a:lnTo>
                  <a:pt x="10680764" y="7558123"/>
                </a:lnTo>
                <a:lnTo>
                  <a:pt x="0" y="7558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8439" fontAlgn="auto">
              <a:spcBef>
                <a:spcPts val="0"/>
              </a:spcBef>
              <a:spcAft>
                <a:spcPts val="0"/>
              </a:spcAft>
            </a:pPr>
            <a:endParaRPr lang="fr-FR" sz="1257" dirty="0">
              <a:solidFill>
                <a:srgbClr val="E3E4E4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2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5" name="Picture 4" descr="P:\CLIENTS\La Poste\LPSB_evolution logo 2014\LPSB_Logotheque_NEW_062014\LogoLPSB_Q\logoLPSB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1"/>
          <a:stretch/>
        </p:blipFill>
        <p:spPr bwMode="auto">
          <a:xfrm>
            <a:off x="8030940" y="5890819"/>
            <a:ext cx="760979" cy="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1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5620512"/>
            <a:ext cx="704610" cy="109728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19999" y="727875"/>
            <a:ext cx="7380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19999" y="1938451"/>
            <a:ext cx="7380000" cy="35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9999" y="6327589"/>
            <a:ext cx="360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00F3BE-7236-4E26-92BE-4AC350909A4D}" type="datetime1">
              <a:rPr lang="fr-FR" smtClean="0">
                <a:solidFill>
                  <a:srgbClr val="717073"/>
                </a:solidFill>
                <a:latin typeface="Montserrat Light"/>
                <a:ea typeface="+mn-ea"/>
                <a:cs typeface="+mn-cs"/>
              </a:rPr>
              <a:t>12/11/2024</a:t>
            </a:fld>
            <a:endParaRPr lang="fr-FR" dirty="0">
              <a:solidFill>
                <a:srgbClr val="717073"/>
              </a:solidFill>
              <a:latin typeface="Montserrat Ligh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20000" y="6087768"/>
            <a:ext cx="36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717073"/>
                </a:solidFill>
                <a:latin typeface="Montserrat Light"/>
                <a:ea typeface="+mn-ea"/>
                <a:cs typeface="+mn-cs"/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92000" y="6327589"/>
            <a:ext cx="360000" cy="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3122C9-A0B9-462F-8757-0847AD287B63}" type="slidenum">
              <a:rPr lang="fr-FR" smtClean="0">
                <a:solidFill>
                  <a:srgbClr val="717073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717073"/>
              </a:solidFill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4084" y="257025"/>
            <a:ext cx="1714657" cy="3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83" r:id="rId14"/>
    <p:sldLayoutId id="2147484182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3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252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Montserrat Medium" panose="00000600000000000000" pitchFamily="2" charset="0"/>
        <a:buChar char="-"/>
        <a:defRPr sz="1000" kern="1200">
          <a:solidFill>
            <a:schemeClr val="tx2"/>
          </a:solidFill>
          <a:latin typeface="+mj-lt"/>
          <a:ea typeface="+mn-ea"/>
          <a:cs typeface="+mn-cs"/>
        </a:defRPr>
      </a:lvl3pPr>
      <a:lvl4pPr marL="323850" indent="-71438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396000" indent="-7200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fr/url?sa=i&amp;rct=j&amp;q=&amp;esrc=s&amp;source=images&amp;cd=&amp;cad=rja&amp;uact=8&amp;ved=0ahUKEwjZrf3yupLSAhWGNhoKHeCVAr4QjRwIBw&amp;url=http://info24.fr/il-vole-camion-pompier-atteindre-amie-lechelle/&amp;psig=AFQjCNGKff4x8SxD99_wFwUqkNvRHzQ2AA&amp;ust=148726039839406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fr/url?sa=i&amp;rct=j&amp;q=&amp;esrc=s&amp;source=images&amp;cd=&amp;cad=rja&amp;uact=8&amp;ved=0ahUKEwjhz4_fxJLSAhUJtRoKHS7ZClkQjRwIBw&amp;url=https://www.valerie-fourneyron.fr/actualites/22-et-29-mars-tous-aux-urnes-pour-les-elections-departementales.html&amp;psig=AFQjCNHUn7HO5W9Ojh5pdQQds9zAeOuNkg&amp;ust=1487262991112220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hyperlink" Target="http://www.google.fr/url?sa=i&amp;rct=j&amp;q=&amp;esrc=s&amp;source=images&amp;cd=&amp;cad=rja&amp;uact=8&amp;ved=0ahUKEwj7tc_awJLSAhUK1RQKHblnCtsQjRwIBw&amp;url=http://www.autotitre.com/forum/Voiture-jaune.-Qu-en-pensez-vous-24672p5.htm&amp;psig=AFQjCNGrQ4Aht3IjMi11uV2hUoZ0H5A_oQ&amp;ust=1487261962446087" TargetMode="External"/><Relationship Id="rId9" Type="http://schemas.openxmlformats.org/officeDocument/2006/relationships/hyperlink" Target="http://www.google.fr/url?sa=i&amp;rct=j&amp;q=&amp;esrc=s&amp;source=imgres&amp;cd=&amp;cad=rja&amp;uact=8&amp;ved=0ahUKEwjrgbaKxJLSAhXBthoKHb23DT0QjRwIBw&amp;url=http://ucs-lb.com/door-to-door/&amp;psig=AFQjCNHt64mtxE2aFbbWqmJTzwBHbL0Q3w&amp;ust=14872628705692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719998" y="4191000"/>
            <a:ext cx="7380000" cy="381000"/>
          </a:xfrm>
        </p:spPr>
        <p:txBody>
          <a:bodyPr/>
          <a:lstStyle/>
          <a:p>
            <a:r>
              <a:rPr lang="fr-FR" dirty="0"/>
              <a:t>Réunion Citoyenne- Dénomination et numérotation des voies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19998" y="2895600"/>
            <a:ext cx="7380000" cy="990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Projet d’adressage </a:t>
            </a:r>
            <a:br>
              <a:rPr lang="fr-FR" dirty="0">
                <a:solidFill>
                  <a:prstClr val="white"/>
                </a:solidFill>
              </a:rPr>
            </a:br>
            <a:r>
              <a:rPr lang="fr-FR" dirty="0">
                <a:solidFill>
                  <a:prstClr val="white"/>
                </a:solidFill>
              </a:rPr>
              <a:t>GUITRES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009CBD">
                    <a:alpha val="0"/>
                  </a:srgbClr>
                </a:solidFill>
              </a:rPr>
              <a:t>Réunion Citoyenne- Dénomination et numérotation des voies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9CBD">
                    <a:alpha val="0"/>
                  </a:srgbClr>
                </a:solidFill>
              </a:rPr>
              <a:pPr/>
              <a:t>1</a:t>
            </a:fld>
            <a:endParaRPr lang="fr-FR" dirty="0">
              <a:solidFill>
                <a:srgbClr val="009CBD">
                  <a:alpha val="0"/>
                </a:srgb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2920182" cy="79539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white"/>
                </a:solidFill>
              </a:rPr>
              <a:t>06/11/24</a:t>
            </a:r>
          </a:p>
        </p:txBody>
      </p:sp>
    </p:spTree>
    <p:extLst>
      <p:ext uri="{BB962C8B-B14F-4D97-AF65-F5344CB8AC3E}">
        <p14:creationId xmlns:p14="http://schemas.microsoft.com/office/powerpoint/2010/main" val="123704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Une fois les adresses modifiées, que se passe-t-il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268760"/>
            <a:ext cx="8426450" cy="413385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DIN-Regular"/>
              </a:rPr>
              <a:t>Signalez votre modification d’adresse à tous vos interlocuteurs: 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DIN-Regular"/>
              </a:rPr>
              <a:t>CPAM, CAF, électricité, gaz, etc.. .</a:t>
            </a:r>
          </a:p>
          <a:p>
            <a:pPr marL="342900" indent="-34290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DIN-Regular"/>
            </a:endParaRPr>
          </a:p>
          <a:p>
            <a:pPr marL="342900" indent="-34290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DIN-Regular"/>
              </a:rPr>
              <a:t>Modifiez votre certificat d’immatriculation : </a:t>
            </a:r>
          </a:p>
          <a:p>
            <a:pPr marL="557213" lvl="1" indent="-34290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DIN-Regular"/>
              </a:rPr>
              <a:t>La mise à jour est obligatoire et doit être réalisée dans le mois suivant la modification d’adresse. Une dérogation est accordée à titre exceptionnel, dans le cas d’une fusion de communes(1), lorsque la commune nouvelle entraîne des changements de dénomination. </a:t>
            </a:r>
          </a:p>
          <a:p>
            <a:pPr marL="342900" indent="-34290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DIN-Regular"/>
            </a:endParaRPr>
          </a:p>
          <a:p>
            <a:pPr marL="342900" indent="-34290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q"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DIN-Regular"/>
              </a:rPr>
              <a:t>Vos papiers d’identité restent valides : </a:t>
            </a:r>
          </a:p>
          <a:p>
            <a:pPr marL="500063" lvl="1" indent="-285750">
              <a:lnSpc>
                <a:spcPct val="115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DIN-Regular"/>
              </a:rPr>
              <a:t>Carte d’identité, passeport et permis de conduire sont toujours valides avec l’ancienne adresse. </a:t>
            </a: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B233-8365-4B4A-AC51-34F72A3BF8D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0D36-86D8-4365-82E6-0D7CE51A31E4}" type="datetime1">
              <a:rPr lang="fr-FR" smtClean="0">
                <a:latin typeface="+mn-lt"/>
              </a:rPr>
              <a:t>12/11/2024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56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692" y="2564904"/>
            <a:ext cx="5544616" cy="504056"/>
          </a:xfrm>
        </p:spPr>
        <p:txBody>
          <a:bodyPr/>
          <a:lstStyle/>
          <a:p>
            <a:r>
              <a:rPr lang="fr-F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questions ?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7965-C863-6245-B281-B876A06770B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Citoyenne- Dénomination et numérotation des voies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EFA-90AD-4B23-8236-B3B3979EF215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2492897"/>
            <a:ext cx="5544616" cy="889800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chemeClr val="tx2"/>
                </a:solidFill>
              </a:rPr>
              <a:t>Merci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3385872"/>
            <a:ext cx="5544616" cy="14832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9D7-B301-468E-AE1A-F667A015CD5B}" type="datetime1">
              <a:rPr lang="fr-FR" smtClean="0"/>
              <a:t>12/11/2024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676F-6E92-EE4C-BDE8-20B5525BFDA1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56" y="285207"/>
            <a:ext cx="1714657" cy="3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57000" y="1395631"/>
            <a:ext cx="7830000" cy="35520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fr-FR" altLang="fr-FR" sz="1600" dirty="0"/>
              <a:t>L’adresse est une donnée d’information essentielle qui permet à tout citoyen, </a:t>
            </a:r>
            <a:r>
              <a:rPr lang="fr-FR" sz="1600" dirty="0"/>
              <a:t>personne morale ou lieu géographique  : </a:t>
            </a:r>
          </a:p>
          <a:p>
            <a:pPr marL="552450" lvl="1" indent="-285750">
              <a:spcBef>
                <a:spcPts val="600"/>
              </a:spcBef>
              <a:buFontTx/>
              <a:buChar char="-"/>
              <a:defRPr/>
            </a:pPr>
            <a:r>
              <a:rPr lang="fr-FR" sz="1600" dirty="0">
                <a:latin typeface="+mj-lt"/>
              </a:rPr>
              <a:t>d’être accessible,  </a:t>
            </a:r>
          </a:p>
          <a:p>
            <a:pPr marL="552450" lvl="1" indent="-285750">
              <a:spcBef>
                <a:spcPts val="600"/>
              </a:spcBef>
              <a:buFontTx/>
              <a:buChar char="-"/>
              <a:defRPr/>
            </a:pPr>
            <a:r>
              <a:rPr lang="fr-FR" sz="1600" dirty="0">
                <a:latin typeface="+mj-lt"/>
              </a:rPr>
              <a:t>de bénéficier d’un ensemble de services de plus en plus large.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5900" y="275006"/>
            <a:ext cx="7830000" cy="864000"/>
          </a:xfrm>
        </p:spPr>
        <p:txBody>
          <a:bodyPr/>
          <a:lstStyle/>
          <a:p>
            <a:r>
              <a:rPr lang="fr-FR" b="1" dirty="0"/>
              <a:t>Qu’est-ce que l’adresse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3F39-1F6B-44C0-81E7-E972CA090BFF}" type="datetime1">
              <a:rPr lang="fr-FR" smtClean="0">
                <a:solidFill>
                  <a:srgbClr val="717073"/>
                </a:solidFill>
              </a:rPr>
              <a:t>12/11/2024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2</a:t>
            </a:fld>
            <a:endParaRPr lang="fr-FR" dirty="0">
              <a:solidFill>
                <a:srgbClr val="717073"/>
              </a:solidFill>
            </a:endParaRPr>
          </a:p>
        </p:txBody>
      </p:sp>
      <p:pic>
        <p:nvPicPr>
          <p:cNvPr id="7" name="Picture 2" descr="Résultat de recherche d'images pour &quot;camion pompier&quot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r="24808"/>
          <a:stretch/>
        </p:blipFill>
        <p:spPr bwMode="auto">
          <a:xfrm>
            <a:off x="2616820" y="4221208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ésultat de recherche d'images pour &quot;voiture la poste&quot;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4"/>
          <a:stretch/>
        </p:blipFill>
        <p:spPr bwMode="auto">
          <a:xfrm>
            <a:off x="3780152" y="4221208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Résultat de recherche d'images pour &quot;urne elections&quot;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r="12124"/>
          <a:stretch/>
        </p:blipFill>
        <p:spPr bwMode="auto">
          <a:xfrm>
            <a:off x="6183190" y="4221208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5004168" y="4221208"/>
            <a:ext cx="1080000" cy="10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Résultat de recherche d'images pour &quot;door to door&quot;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37" r="-250" b="-337"/>
          <a:stretch/>
        </p:blipFill>
        <p:spPr bwMode="auto">
          <a:xfrm>
            <a:off x="7380432" y="4221208"/>
            <a:ext cx="1080000" cy="10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4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6017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3" y="3505077"/>
            <a:ext cx="2254567" cy="22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8139" y="235001"/>
            <a:ext cx="7830000" cy="864000"/>
          </a:xfrm>
        </p:spPr>
        <p:txBody>
          <a:bodyPr/>
          <a:lstStyle/>
          <a:p>
            <a:r>
              <a:rPr lang="fr-FR" b="1" dirty="0">
                <a:ea typeface="Verdana" panose="020B0604030504040204" pitchFamily="34" charset="0"/>
              </a:rPr>
              <a:t>L’adresse : </a:t>
            </a:r>
            <a:br>
              <a:rPr lang="fr-FR" b="1" dirty="0">
                <a:ea typeface="Verdana" panose="020B0604030504040204" pitchFamily="34" charset="0"/>
              </a:rPr>
            </a:br>
            <a:r>
              <a:rPr lang="fr-FR" b="1" dirty="0">
                <a:ea typeface="Verdana" panose="020B0604030504040204" pitchFamily="34" charset="0"/>
              </a:rPr>
              <a:t>élément structurant de l’aménagement du territoire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9806-882C-44B4-8837-2790ED1D6ED6}" type="datetime1">
              <a:rPr lang="fr-FR" smtClean="0">
                <a:solidFill>
                  <a:srgbClr val="717073"/>
                </a:solidFill>
                <a:latin typeface="+mn-lt"/>
              </a:rPr>
              <a:t>12/11/2024</a:t>
            </a:fld>
            <a:endParaRPr lang="fr-FR" dirty="0">
              <a:solidFill>
                <a:srgbClr val="717073"/>
              </a:solidFill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3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289050"/>
            <a:ext cx="3579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3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000" i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  <a:sym typeface="Helvetica Neue Bold Condensed"/>
              </a:rPr>
              <a:t>« Une adresse de  qualité….</a:t>
            </a:r>
          </a:p>
        </p:txBody>
      </p:sp>
      <p:grpSp>
        <p:nvGrpSpPr>
          <p:cNvPr id="15" name="Group 59"/>
          <p:cNvGrpSpPr/>
          <p:nvPr/>
        </p:nvGrpSpPr>
        <p:grpSpPr>
          <a:xfrm>
            <a:off x="682937" y="1892542"/>
            <a:ext cx="8361251" cy="3680609"/>
            <a:chOff x="1719970" y="1124744"/>
            <a:chExt cx="5701405" cy="4837435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719970" y="1124744"/>
              <a:ext cx="5701405" cy="4837435"/>
            </a:xfrm>
            <a:custGeom>
              <a:avLst/>
              <a:gdLst>
                <a:gd name="T0" fmla="*/ 29066 w 30070"/>
                <a:gd name="T1" fmla="*/ 3476 h 25517"/>
                <a:gd name="T2" fmla="*/ 28066 w 30070"/>
                <a:gd name="T3" fmla="*/ 5139 h 25517"/>
                <a:gd name="T4" fmla="*/ 26800 w 30070"/>
                <a:gd name="T5" fmla="*/ 6470 h 25517"/>
                <a:gd name="T6" fmla="*/ 25268 w 30070"/>
                <a:gd name="T7" fmla="*/ 7464 h 25517"/>
                <a:gd name="T8" fmla="*/ 22959 w 30070"/>
                <a:gd name="T9" fmla="*/ 8253 h 25517"/>
                <a:gd name="T10" fmla="*/ 18974 w 30070"/>
                <a:gd name="T11" fmla="*/ 8616 h 25517"/>
                <a:gd name="T12" fmla="*/ 13442 w 30070"/>
                <a:gd name="T13" fmla="*/ 8476 h 25517"/>
                <a:gd name="T14" fmla="*/ 10755 w 30070"/>
                <a:gd name="T15" fmla="*/ 8794 h 25517"/>
                <a:gd name="T16" fmla="*/ 9204 w 30070"/>
                <a:gd name="T17" fmla="*/ 9363 h 25517"/>
                <a:gd name="T18" fmla="*/ 8000 w 30070"/>
                <a:gd name="T19" fmla="*/ 10363 h 25517"/>
                <a:gd name="T20" fmla="*/ 7718 w 30070"/>
                <a:gd name="T21" fmla="*/ 11592 h 25517"/>
                <a:gd name="T22" fmla="*/ 8210 w 30070"/>
                <a:gd name="T23" fmla="*/ 12550 h 25517"/>
                <a:gd name="T24" fmla="*/ 9282 w 30070"/>
                <a:gd name="T25" fmla="*/ 13168 h 25517"/>
                <a:gd name="T26" fmla="*/ 10909 w 30070"/>
                <a:gd name="T27" fmla="*/ 13386 h 25517"/>
                <a:gd name="T28" fmla="*/ 13641 w 30070"/>
                <a:gd name="T29" fmla="*/ 12976 h 25517"/>
                <a:gd name="T30" fmla="*/ 17987 w 30070"/>
                <a:gd name="T31" fmla="*/ 11670 h 25517"/>
                <a:gd name="T32" fmla="*/ 20239 w 30070"/>
                <a:gd name="T33" fmla="*/ 11407 h 25517"/>
                <a:gd name="T34" fmla="*/ 22752 w 30070"/>
                <a:gd name="T35" fmla="*/ 12048 h 25517"/>
                <a:gd name="T36" fmla="*/ 24667 w 30070"/>
                <a:gd name="T37" fmla="*/ 13615 h 25517"/>
                <a:gd name="T38" fmla="*/ 25582 w 30070"/>
                <a:gd name="T39" fmla="*/ 15314 h 25517"/>
                <a:gd name="T40" fmla="*/ 25771 w 30070"/>
                <a:gd name="T41" fmla="*/ 16655 h 25517"/>
                <a:gd name="T42" fmla="*/ 25547 w 30070"/>
                <a:gd name="T43" fmla="*/ 18062 h 25517"/>
                <a:gd name="T44" fmla="*/ 24345 w 30070"/>
                <a:gd name="T45" fmla="*/ 20267 h 25517"/>
                <a:gd name="T46" fmla="*/ 22545 w 30070"/>
                <a:gd name="T47" fmla="*/ 21826 h 25517"/>
                <a:gd name="T48" fmla="*/ 20527 w 30070"/>
                <a:gd name="T49" fmla="*/ 22663 h 25517"/>
                <a:gd name="T50" fmla="*/ 18121 w 30070"/>
                <a:gd name="T51" fmla="*/ 22954 h 25517"/>
                <a:gd name="T52" fmla="*/ 14451 w 30070"/>
                <a:gd name="T53" fmla="*/ 22560 h 25517"/>
                <a:gd name="T54" fmla="*/ 8798 w 30070"/>
                <a:gd name="T55" fmla="*/ 21275 h 25517"/>
                <a:gd name="T56" fmla="*/ 6225 w 30070"/>
                <a:gd name="T57" fmla="*/ 21083 h 25517"/>
                <a:gd name="T58" fmla="*/ 4324 w 30070"/>
                <a:gd name="T59" fmla="*/ 21545 h 25517"/>
                <a:gd name="T60" fmla="*/ 3165 w 30070"/>
                <a:gd name="T61" fmla="*/ 22669 h 25517"/>
                <a:gd name="T62" fmla="*/ 2575 w 30070"/>
                <a:gd name="T63" fmla="*/ 24340 h 25517"/>
                <a:gd name="T64" fmla="*/ 18 w 30070"/>
                <a:gd name="T65" fmla="*/ 24993 h 25517"/>
                <a:gd name="T66" fmla="*/ 546 w 30070"/>
                <a:gd name="T67" fmla="*/ 22604 h 25517"/>
                <a:gd name="T68" fmla="*/ 2082 w 30070"/>
                <a:gd name="T69" fmla="*/ 20445 h 25517"/>
                <a:gd name="T70" fmla="*/ 4559 w 30070"/>
                <a:gd name="T71" fmla="*/ 19278 h 25517"/>
                <a:gd name="T72" fmla="*/ 7765 w 30070"/>
                <a:gd name="T73" fmla="*/ 19097 h 25517"/>
                <a:gd name="T74" fmla="*/ 12609 w 30070"/>
                <a:gd name="T75" fmla="*/ 20050 h 25517"/>
                <a:gd name="T76" fmla="*/ 17389 w 30070"/>
                <a:gd name="T77" fmla="*/ 20918 h 25517"/>
                <a:gd name="T78" fmla="*/ 19470 w 30070"/>
                <a:gd name="T79" fmla="*/ 20799 h 25517"/>
                <a:gd name="T80" fmla="*/ 20879 w 30070"/>
                <a:gd name="T81" fmla="*/ 20309 h 25517"/>
                <a:gd name="T82" fmla="*/ 22060 w 30070"/>
                <a:gd name="T83" fmla="*/ 19407 h 25517"/>
                <a:gd name="T84" fmla="*/ 23078 w 30070"/>
                <a:gd name="T85" fmla="*/ 17790 h 25517"/>
                <a:gd name="T86" fmla="*/ 23233 w 30070"/>
                <a:gd name="T87" fmla="*/ 15966 h 25517"/>
                <a:gd name="T88" fmla="*/ 22584 w 30070"/>
                <a:gd name="T89" fmla="*/ 14708 h 25517"/>
                <a:gd name="T90" fmla="*/ 21438 w 30070"/>
                <a:gd name="T91" fmla="*/ 13761 h 25517"/>
                <a:gd name="T92" fmla="*/ 19886 w 30070"/>
                <a:gd name="T93" fmla="*/ 13424 h 25517"/>
                <a:gd name="T94" fmla="*/ 17425 w 30070"/>
                <a:gd name="T95" fmla="*/ 13964 h 25517"/>
                <a:gd name="T96" fmla="*/ 12814 w 30070"/>
                <a:gd name="T97" fmla="*/ 15242 h 25517"/>
                <a:gd name="T98" fmla="*/ 10450 w 30070"/>
                <a:gd name="T99" fmla="*/ 15396 h 25517"/>
                <a:gd name="T100" fmla="*/ 7847 w 30070"/>
                <a:gd name="T101" fmla="*/ 14851 h 25517"/>
                <a:gd name="T102" fmla="*/ 5965 w 30070"/>
                <a:gd name="T103" fmla="*/ 13451 h 25517"/>
                <a:gd name="T104" fmla="*/ 5231 w 30070"/>
                <a:gd name="T105" fmla="*/ 11431 h 25517"/>
                <a:gd name="T106" fmla="*/ 5424 w 30070"/>
                <a:gd name="T107" fmla="*/ 10189 h 25517"/>
                <a:gd name="T108" fmla="*/ 6070 w 30070"/>
                <a:gd name="T109" fmla="*/ 9077 h 25517"/>
                <a:gd name="T110" fmla="*/ 7318 w 30070"/>
                <a:gd name="T111" fmla="*/ 7986 h 25517"/>
                <a:gd name="T112" fmla="*/ 9827 w 30070"/>
                <a:gd name="T113" fmla="*/ 6914 h 25517"/>
                <a:gd name="T114" fmla="*/ 12889 w 30070"/>
                <a:gd name="T115" fmla="*/ 6476 h 25517"/>
                <a:gd name="T116" fmla="*/ 18534 w 30070"/>
                <a:gd name="T117" fmla="*/ 6591 h 25517"/>
                <a:gd name="T118" fmla="*/ 21917 w 30070"/>
                <a:gd name="T119" fmla="*/ 6384 h 25517"/>
                <a:gd name="T120" fmla="*/ 24474 w 30070"/>
                <a:gd name="T121" fmla="*/ 5468 h 25517"/>
                <a:gd name="T122" fmla="*/ 26398 w 30070"/>
                <a:gd name="T123" fmla="*/ 3461 h 25517"/>
                <a:gd name="T124" fmla="*/ 27570 w 30070"/>
                <a:gd name="T125" fmla="*/ 304 h 2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70" h="25517">
                  <a:moveTo>
                    <a:pt x="27633" y="0"/>
                  </a:moveTo>
                  <a:lnTo>
                    <a:pt x="30070" y="316"/>
                  </a:lnTo>
                  <a:lnTo>
                    <a:pt x="30070" y="316"/>
                  </a:lnTo>
                  <a:lnTo>
                    <a:pt x="30032" y="501"/>
                  </a:lnTo>
                  <a:lnTo>
                    <a:pt x="29994" y="684"/>
                  </a:lnTo>
                  <a:lnTo>
                    <a:pt x="29953" y="865"/>
                  </a:lnTo>
                  <a:lnTo>
                    <a:pt x="29911" y="1044"/>
                  </a:lnTo>
                  <a:lnTo>
                    <a:pt x="29866" y="1220"/>
                  </a:lnTo>
                  <a:lnTo>
                    <a:pt x="29820" y="1395"/>
                  </a:lnTo>
                  <a:lnTo>
                    <a:pt x="29773" y="1568"/>
                  </a:lnTo>
                  <a:lnTo>
                    <a:pt x="29724" y="1738"/>
                  </a:lnTo>
                  <a:lnTo>
                    <a:pt x="29672" y="1907"/>
                  </a:lnTo>
                  <a:lnTo>
                    <a:pt x="29620" y="2073"/>
                  </a:lnTo>
                  <a:lnTo>
                    <a:pt x="29565" y="2237"/>
                  </a:lnTo>
                  <a:lnTo>
                    <a:pt x="29508" y="2400"/>
                  </a:lnTo>
                  <a:lnTo>
                    <a:pt x="29451" y="2560"/>
                  </a:lnTo>
                  <a:lnTo>
                    <a:pt x="29391" y="2718"/>
                  </a:lnTo>
                  <a:lnTo>
                    <a:pt x="29329" y="2874"/>
                  </a:lnTo>
                  <a:lnTo>
                    <a:pt x="29266" y="3027"/>
                  </a:lnTo>
                  <a:lnTo>
                    <a:pt x="29234" y="3103"/>
                  </a:lnTo>
                  <a:lnTo>
                    <a:pt x="29202" y="3179"/>
                  </a:lnTo>
                  <a:lnTo>
                    <a:pt x="29168" y="3254"/>
                  </a:lnTo>
                  <a:lnTo>
                    <a:pt x="29134" y="3329"/>
                  </a:lnTo>
                  <a:lnTo>
                    <a:pt x="29101" y="3402"/>
                  </a:lnTo>
                  <a:lnTo>
                    <a:pt x="29066" y="3476"/>
                  </a:lnTo>
                  <a:lnTo>
                    <a:pt x="29032" y="3549"/>
                  </a:lnTo>
                  <a:lnTo>
                    <a:pt x="28996" y="3621"/>
                  </a:lnTo>
                  <a:lnTo>
                    <a:pt x="28960" y="3693"/>
                  </a:lnTo>
                  <a:lnTo>
                    <a:pt x="28924" y="3764"/>
                  </a:lnTo>
                  <a:lnTo>
                    <a:pt x="28888" y="3835"/>
                  </a:lnTo>
                  <a:lnTo>
                    <a:pt x="28851" y="3905"/>
                  </a:lnTo>
                  <a:lnTo>
                    <a:pt x="28813" y="3976"/>
                  </a:lnTo>
                  <a:lnTo>
                    <a:pt x="28775" y="4044"/>
                  </a:lnTo>
                  <a:lnTo>
                    <a:pt x="28737" y="4113"/>
                  </a:lnTo>
                  <a:lnTo>
                    <a:pt x="28699" y="4181"/>
                  </a:lnTo>
                  <a:lnTo>
                    <a:pt x="28660" y="4249"/>
                  </a:lnTo>
                  <a:lnTo>
                    <a:pt x="28619" y="4316"/>
                  </a:lnTo>
                  <a:lnTo>
                    <a:pt x="28580" y="4382"/>
                  </a:lnTo>
                  <a:lnTo>
                    <a:pt x="28539" y="4448"/>
                  </a:lnTo>
                  <a:lnTo>
                    <a:pt x="28499" y="4514"/>
                  </a:lnTo>
                  <a:lnTo>
                    <a:pt x="28457" y="4579"/>
                  </a:lnTo>
                  <a:lnTo>
                    <a:pt x="28415" y="4643"/>
                  </a:lnTo>
                  <a:lnTo>
                    <a:pt x="28373" y="4707"/>
                  </a:lnTo>
                  <a:lnTo>
                    <a:pt x="28331" y="4770"/>
                  </a:lnTo>
                  <a:lnTo>
                    <a:pt x="28287" y="4834"/>
                  </a:lnTo>
                  <a:lnTo>
                    <a:pt x="28244" y="4896"/>
                  </a:lnTo>
                  <a:lnTo>
                    <a:pt x="28200" y="4957"/>
                  </a:lnTo>
                  <a:lnTo>
                    <a:pt x="28156" y="5019"/>
                  </a:lnTo>
                  <a:lnTo>
                    <a:pt x="28111" y="5079"/>
                  </a:lnTo>
                  <a:lnTo>
                    <a:pt x="28066" y="5139"/>
                  </a:lnTo>
                  <a:lnTo>
                    <a:pt x="28021" y="5199"/>
                  </a:lnTo>
                  <a:lnTo>
                    <a:pt x="27975" y="5258"/>
                  </a:lnTo>
                  <a:lnTo>
                    <a:pt x="27928" y="5316"/>
                  </a:lnTo>
                  <a:lnTo>
                    <a:pt x="27881" y="5375"/>
                  </a:lnTo>
                  <a:lnTo>
                    <a:pt x="27834" y="5432"/>
                  </a:lnTo>
                  <a:lnTo>
                    <a:pt x="27787" y="5489"/>
                  </a:lnTo>
                  <a:lnTo>
                    <a:pt x="27738" y="5546"/>
                  </a:lnTo>
                  <a:lnTo>
                    <a:pt x="27690" y="5602"/>
                  </a:lnTo>
                  <a:lnTo>
                    <a:pt x="27641" y="5657"/>
                  </a:lnTo>
                  <a:lnTo>
                    <a:pt x="27591" y="5712"/>
                  </a:lnTo>
                  <a:lnTo>
                    <a:pt x="27541" y="5766"/>
                  </a:lnTo>
                  <a:lnTo>
                    <a:pt x="27491" y="5820"/>
                  </a:lnTo>
                  <a:lnTo>
                    <a:pt x="27441" y="5873"/>
                  </a:lnTo>
                  <a:lnTo>
                    <a:pt x="27389" y="5926"/>
                  </a:lnTo>
                  <a:lnTo>
                    <a:pt x="27338" y="5978"/>
                  </a:lnTo>
                  <a:lnTo>
                    <a:pt x="27286" y="6030"/>
                  </a:lnTo>
                  <a:lnTo>
                    <a:pt x="27233" y="6081"/>
                  </a:lnTo>
                  <a:lnTo>
                    <a:pt x="27181" y="6131"/>
                  </a:lnTo>
                  <a:lnTo>
                    <a:pt x="27128" y="6182"/>
                  </a:lnTo>
                  <a:lnTo>
                    <a:pt x="27075" y="6231"/>
                  </a:lnTo>
                  <a:lnTo>
                    <a:pt x="27020" y="6280"/>
                  </a:lnTo>
                  <a:lnTo>
                    <a:pt x="26966" y="6328"/>
                  </a:lnTo>
                  <a:lnTo>
                    <a:pt x="26911" y="6376"/>
                  </a:lnTo>
                  <a:lnTo>
                    <a:pt x="26855" y="6423"/>
                  </a:lnTo>
                  <a:lnTo>
                    <a:pt x="26800" y="6470"/>
                  </a:lnTo>
                  <a:lnTo>
                    <a:pt x="26744" y="6517"/>
                  </a:lnTo>
                  <a:lnTo>
                    <a:pt x="26686" y="6562"/>
                  </a:lnTo>
                  <a:lnTo>
                    <a:pt x="26630" y="6607"/>
                  </a:lnTo>
                  <a:lnTo>
                    <a:pt x="26573" y="6651"/>
                  </a:lnTo>
                  <a:lnTo>
                    <a:pt x="26514" y="6696"/>
                  </a:lnTo>
                  <a:lnTo>
                    <a:pt x="26456" y="6740"/>
                  </a:lnTo>
                  <a:lnTo>
                    <a:pt x="26398" y="6782"/>
                  </a:lnTo>
                  <a:lnTo>
                    <a:pt x="26338" y="6824"/>
                  </a:lnTo>
                  <a:lnTo>
                    <a:pt x="26279" y="6867"/>
                  </a:lnTo>
                  <a:lnTo>
                    <a:pt x="26219" y="6908"/>
                  </a:lnTo>
                  <a:lnTo>
                    <a:pt x="26158" y="6949"/>
                  </a:lnTo>
                  <a:lnTo>
                    <a:pt x="26097" y="6989"/>
                  </a:lnTo>
                  <a:lnTo>
                    <a:pt x="26037" y="7030"/>
                  </a:lnTo>
                  <a:lnTo>
                    <a:pt x="25974" y="7069"/>
                  </a:lnTo>
                  <a:lnTo>
                    <a:pt x="25913" y="7107"/>
                  </a:lnTo>
                  <a:lnTo>
                    <a:pt x="25850" y="7145"/>
                  </a:lnTo>
                  <a:lnTo>
                    <a:pt x="25787" y="7183"/>
                  </a:lnTo>
                  <a:lnTo>
                    <a:pt x="25724" y="7220"/>
                  </a:lnTo>
                  <a:lnTo>
                    <a:pt x="25659" y="7256"/>
                  </a:lnTo>
                  <a:lnTo>
                    <a:pt x="25596" y="7292"/>
                  </a:lnTo>
                  <a:lnTo>
                    <a:pt x="25531" y="7327"/>
                  </a:lnTo>
                  <a:lnTo>
                    <a:pt x="25466" y="7363"/>
                  </a:lnTo>
                  <a:lnTo>
                    <a:pt x="25401" y="7397"/>
                  </a:lnTo>
                  <a:lnTo>
                    <a:pt x="25335" y="7431"/>
                  </a:lnTo>
                  <a:lnTo>
                    <a:pt x="25268" y="7464"/>
                  </a:lnTo>
                  <a:lnTo>
                    <a:pt x="25202" y="7496"/>
                  </a:lnTo>
                  <a:lnTo>
                    <a:pt x="25134" y="7529"/>
                  </a:lnTo>
                  <a:lnTo>
                    <a:pt x="25067" y="7561"/>
                  </a:lnTo>
                  <a:lnTo>
                    <a:pt x="24999" y="7592"/>
                  </a:lnTo>
                  <a:lnTo>
                    <a:pt x="24930" y="7622"/>
                  </a:lnTo>
                  <a:lnTo>
                    <a:pt x="24862" y="7652"/>
                  </a:lnTo>
                  <a:lnTo>
                    <a:pt x="24793" y="7681"/>
                  </a:lnTo>
                  <a:lnTo>
                    <a:pt x="24723" y="7711"/>
                  </a:lnTo>
                  <a:lnTo>
                    <a:pt x="24653" y="7739"/>
                  </a:lnTo>
                  <a:lnTo>
                    <a:pt x="24582" y="7767"/>
                  </a:lnTo>
                  <a:lnTo>
                    <a:pt x="24512" y="7794"/>
                  </a:lnTo>
                  <a:lnTo>
                    <a:pt x="24441" y="7821"/>
                  </a:lnTo>
                  <a:lnTo>
                    <a:pt x="24368" y="7847"/>
                  </a:lnTo>
                  <a:lnTo>
                    <a:pt x="24297" y="7873"/>
                  </a:lnTo>
                  <a:lnTo>
                    <a:pt x="24223" y="7898"/>
                  </a:lnTo>
                  <a:lnTo>
                    <a:pt x="24223" y="7898"/>
                  </a:lnTo>
                  <a:lnTo>
                    <a:pt x="24087" y="7944"/>
                  </a:lnTo>
                  <a:lnTo>
                    <a:pt x="23949" y="7987"/>
                  </a:lnTo>
                  <a:lnTo>
                    <a:pt x="23811" y="8031"/>
                  </a:lnTo>
                  <a:lnTo>
                    <a:pt x="23671" y="8072"/>
                  </a:lnTo>
                  <a:lnTo>
                    <a:pt x="23531" y="8111"/>
                  </a:lnTo>
                  <a:lnTo>
                    <a:pt x="23390" y="8148"/>
                  </a:lnTo>
                  <a:lnTo>
                    <a:pt x="23248" y="8184"/>
                  </a:lnTo>
                  <a:lnTo>
                    <a:pt x="23104" y="8220"/>
                  </a:lnTo>
                  <a:lnTo>
                    <a:pt x="22959" y="8253"/>
                  </a:lnTo>
                  <a:lnTo>
                    <a:pt x="22813" y="8284"/>
                  </a:lnTo>
                  <a:lnTo>
                    <a:pt x="22666" y="8314"/>
                  </a:lnTo>
                  <a:lnTo>
                    <a:pt x="22518" y="8343"/>
                  </a:lnTo>
                  <a:lnTo>
                    <a:pt x="22368" y="8371"/>
                  </a:lnTo>
                  <a:lnTo>
                    <a:pt x="22216" y="8397"/>
                  </a:lnTo>
                  <a:lnTo>
                    <a:pt x="22062" y="8421"/>
                  </a:lnTo>
                  <a:lnTo>
                    <a:pt x="21907" y="8443"/>
                  </a:lnTo>
                  <a:lnTo>
                    <a:pt x="21750" y="8464"/>
                  </a:lnTo>
                  <a:lnTo>
                    <a:pt x="21591" y="8484"/>
                  </a:lnTo>
                  <a:lnTo>
                    <a:pt x="21431" y="8502"/>
                  </a:lnTo>
                  <a:lnTo>
                    <a:pt x="21268" y="8519"/>
                  </a:lnTo>
                  <a:lnTo>
                    <a:pt x="21104" y="8536"/>
                  </a:lnTo>
                  <a:lnTo>
                    <a:pt x="20937" y="8550"/>
                  </a:lnTo>
                  <a:lnTo>
                    <a:pt x="20768" y="8563"/>
                  </a:lnTo>
                  <a:lnTo>
                    <a:pt x="20597" y="8574"/>
                  </a:lnTo>
                  <a:lnTo>
                    <a:pt x="20424" y="8584"/>
                  </a:lnTo>
                  <a:lnTo>
                    <a:pt x="20248" y="8593"/>
                  </a:lnTo>
                  <a:lnTo>
                    <a:pt x="20069" y="8600"/>
                  </a:lnTo>
                  <a:lnTo>
                    <a:pt x="19888" y="8606"/>
                  </a:lnTo>
                  <a:lnTo>
                    <a:pt x="19705" y="8610"/>
                  </a:lnTo>
                  <a:lnTo>
                    <a:pt x="19519" y="8614"/>
                  </a:lnTo>
                  <a:lnTo>
                    <a:pt x="19329" y="8615"/>
                  </a:lnTo>
                  <a:lnTo>
                    <a:pt x="19137" y="8616"/>
                  </a:lnTo>
                  <a:lnTo>
                    <a:pt x="19137" y="8616"/>
                  </a:lnTo>
                  <a:lnTo>
                    <a:pt x="18974" y="8616"/>
                  </a:lnTo>
                  <a:lnTo>
                    <a:pt x="18811" y="8614"/>
                  </a:lnTo>
                  <a:lnTo>
                    <a:pt x="18648" y="8612"/>
                  </a:lnTo>
                  <a:lnTo>
                    <a:pt x="18485" y="8610"/>
                  </a:lnTo>
                  <a:lnTo>
                    <a:pt x="18322" y="8606"/>
                  </a:lnTo>
                  <a:lnTo>
                    <a:pt x="18159" y="8602"/>
                  </a:lnTo>
                  <a:lnTo>
                    <a:pt x="17834" y="8592"/>
                  </a:lnTo>
                  <a:lnTo>
                    <a:pt x="17509" y="8581"/>
                  </a:lnTo>
                  <a:lnTo>
                    <a:pt x="17186" y="8568"/>
                  </a:lnTo>
                  <a:lnTo>
                    <a:pt x="16548" y="8541"/>
                  </a:lnTo>
                  <a:lnTo>
                    <a:pt x="16548" y="8541"/>
                  </a:lnTo>
                  <a:lnTo>
                    <a:pt x="15914" y="8513"/>
                  </a:lnTo>
                  <a:lnTo>
                    <a:pt x="15603" y="8500"/>
                  </a:lnTo>
                  <a:lnTo>
                    <a:pt x="15295" y="8489"/>
                  </a:lnTo>
                  <a:lnTo>
                    <a:pt x="14990" y="8480"/>
                  </a:lnTo>
                  <a:lnTo>
                    <a:pt x="14686" y="8473"/>
                  </a:lnTo>
                  <a:lnTo>
                    <a:pt x="14534" y="8471"/>
                  </a:lnTo>
                  <a:lnTo>
                    <a:pt x="14383" y="8469"/>
                  </a:lnTo>
                  <a:lnTo>
                    <a:pt x="14232" y="8468"/>
                  </a:lnTo>
                  <a:lnTo>
                    <a:pt x="14082" y="8467"/>
                  </a:lnTo>
                  <a:lnTo>
                    <a:pt x="14082" y="8467"/>
                  </a:lnTo>
                  <a:lnTo>
                    <a:pt x="13951" y="8467"/>
                  </a:lnTo>
                  <a:lnTo>
                    <a:pt x="13821" y="8468"/>
                  </a:lnTo>
                  <a:lnTo>
                    <a:pt x="13692" y="8470"/>
                  </a:lnTo>
                  <a:lnTo>
                    <a:pt x="13567" y="8473"/>
                  </a:lnTo>
                  <a:lnTo>
                    <a:pt x="13442" y="8476"/>
                  </a:lnTo>
                  <a:lnTo>
                    <a:pt x="13318" y="8480"/>
                  </a:lnTo>
                  <a:lnTo>
                    <a:pt x="13196" y="8484"/>
                  </a:lnTo>
                  <a:lnTo>
                    <a:pt x="13077" y="8489"/>
                  </a:lnTo>
                  <a:lnTo>
                    <a:pt x="12958" y="8495"/>
                  </a:lnTo>
                  <a:lnTo>
                    <a:pt x="12840" y="8502"/>
                  </a:lnTo>
                  <a:lnTo>
                    <a:pt x="12725" y="8510"/>
                  </a:lnTo>
                  <a:lnTo>
                    <a:pt x="12610" y="8518"/>
                  </a:lnTo>
                  <a:lnTo>
                    <a:pt x="12498" y="8527"/>
                  </a:lnTo>
                  <a:lnTo>
                    <a:pt x="12386" y="8537"/>
                  </a:lnTo>
                  <a:lnTo>
                    <a:pt x="12275" y="8547"/>
                  </a:lnTo>
                  <a:lnTo>
                    <a:pt x="12167" y="8559"/>
                  </a:lnTo>
                  <a:lnTo>
                    <a:pt x="12058" y="8570"/>
                  </a:lnTo>
                  <a:lnTo>
                    <a:pt x="11951" y="8583"/>
                  </a:lnTo>
                  <a:lnTo>
                    <a:pt x="11846" y="8596"/>
                  </a:lnTo>
                  <a:lnTo>
                    <a:pt x="11741" y="8610"/>
                  </a:lnTo>
                  <a:lnTo>
                    <a:pt x="11639" y="8625"/>
                  </a:lnTo>
                  <a:lnTo>
                    <a:pt x="11536" y="8641"/>
                  </a:lnTo>
                  <a:lnTo>
                    <a:pt x="11435" y="8657"/>
                  </a:lnTo>
                  <a:lnTo>
                    <a:pt x="11335" y="8674"/>
                  </a:lnTo>
                  <a:lnTo>
                    <a:pt x="11236" y="8692"/>
                  </a:lnTo>
                  <a:lnTo>
                    <a:pt x="11138" y="8712"/>
                  </a:lnTo>
                  <a:lnTo>
                    <a:pt x="11040" y="8731"/>
                  </a:lnTo>
                  <a:lnTo>
                    <a:pt x="10945" y="8751"/>
                  </a:lnTo>
                  <a:lnTo>
                    <a:pt x="10849" y="8772"/>
                  </a:lnTo>
                  <a:lnTo>
                    <a:pt x="10755" y="8794"/>
                  </a:lnTo>
                  <a:lnTo>
                    <a:pt x="10661" y="8816"/>
                  </a:lnTo>
                  <a:lnTo>
                    <a:pt x="10568" y="8840"/>
                  </a:lnTo>
                  <a:lnTo>
                    <a:pt x="10568" y="8840"/>
                  </a:lnTo>
                  <a:lnTo>
                    <a:pt x="10506" y="8856"/>
                  </a:lnTo>
                  <a:lnTo>
                    <a:pt x="10444" y="8874"/>
                  </a:lnTo>
                  <a:lnTo>
                    <a:pt x="10381" y="8891"/>
                  </a:lnTo>
                  <a:lnTo>
                    <a:pt x="10319" y="8910"/>
                  </a:lnTo>
                  <a:lnTo>
                    <a:pt x="10257" y="8929"/>
                  </a:lnTo>
                  <a:lnTo>
                    <a:pt x="10194" y="8948"/>
                  </a:lnTo>
                  <a:lnTo>
                    <a:pt x="10131" y="8969"/>
                  </a:lnTo>
                  <a:lnTo>
                    <a:pt x="10068" y="8990"/>
                  </a:lnTo>
                  <a:lnTo>
                    <a:pt x="10005" y="9012"/>
                  </a:lnTo>
                  <a:lnTo>
                    <a:pt x="9942" y="9035"/>
                  </a:lnTo>
                  <a:lnTo>
                    <a:pt x="9880" y="9059"/>
                  </a:lnTo>
                  <a:lnTo>
                    <a:pt x="9816" y="9083"/>
                  </a:lnTo>
                  <a:lnTo>
                    <a:pt x="9754" y="9108"/>
                  </a:lnTo>
                  <a:lnTo>
                    <a:pt x="9692" y="9133"/>
                  </a:lnTo>
                  <a:lnTo>
                    <a:pt x="9629" y="9159"/>
                  </a:lnTo>
                  <a:lnTo>
                    <a:pt x="9568" y="9186"/>
                  </a:lnTo>
                  <a:lnTo>
                    <a:pt x="9506" y="9215"/>
                  </a:lnTo>
                  <a:lnTo>
                    <a:pt x="9445" y="9243"/>
                  </a:lnTo>
                  <a:lnTo>
                    <a:pt x="9384" y="9272"/>
                  </a:lnTo>
                  <a:lnTo>
                    <a:pt x="9323" y="9302"/>
                  </a:lnTo>
                  <a:lnTo>
                    <a:pt x="9263" y="9332"/>
                  </a:lnTo>
                  <a:lnTo>
                    <a:pt x="9204" y="9363"/>
                  </a:lnTo>
                  <a:lnTo>
                    <a:pt x="9145" y="9396"/>
                  </a:lnTo>
                  <a:lnTo>
                    <a:pt x="9087" y="9428"/>
                  </a:lnTo>
                  <a:lnTo>
                    <a:pt x="9029" y="9461"/>
                  </a:lnTo>
                  <a:lnTo>
                    <a:pt x="8972" y="9495"/>
                  </a:lnTo>
                  <a:lnTo>
                    <a:pt x="8916" y="9530"/>
                  </a:lnTo>
                  <a:lnTo>
                    <a:pt x="8861" y="9566"/>
                  </a:lnTo>
                  <a:lnTo>
                    <a:pt x="8805" y="9601"/>
                  </a:lnTo>
                  <a:lnTo>
                    <a:pt x="8751" y="9638"/>
                  </a:lnTo>
                  <a:lnTo>
                    <a:pt x="8699" y="9675"/>
                  </a:lnTo>
                  <a:lnTo>
                    <a:pt x="8647" y="9713"/>
                  </a:lnTo>
                  <a:lnTo>
                    <a:pt x="8595" y="9752"/>
                  </a:lnTo>
                  <a:lnTo>
                    <a:pt x="8545" y="9792"/>
                  </a:lnTo>
                  <a:lnTo>
                    <a:pt x="8496" y="9831"/>
                  </a:lnTo>
                  <a:lnTo>
                    <a:pt x="8447" y="9872"/>
                  </a:lnTo>
                  <a:lnTo>
                    <a:pt x="8400" y="9914"/>
                  </a:lnTo>
                  <a:lnTo>
                    <a:pt x="8355" y="9956"/>
                  </a:lnTo>
                  <a:lnTo>
                    <a:pt x="8310" y="9998"/>
                  </a:lnTo>
                  <a:lnTo>
                    <a:pt x="8266" y="10041"/>
                  </a:lnTo>
                  <a:lnTo>
                    <a:pt x="8224" y="10086"/>
                  </a:lnTo>
                  <a:lnTo>
                    <a:pt x="8184" y="10130"/>
                  </a:lnTo>
                  <a:lnTo>
                    <a:pt x="8144" y="10175"/>
                  </a:lnTo>
                  <a:lnTo>
                    <a:pt x="8106" y="10222"/>
                  </a:lnTo>
                  <a:lnTo>
                    <a:pt x="8069" y="10269"/>
                  </a:lnTo>
                  <a:lnTo>
                    <a:pt x="8034" y="10315"/>
                  </a:lnTo>
                  <a:lnTo>
                    <a:pt x="8000" y="10363"/>
                  </a:lnTo>
                  <a:lnTo>
                    <a:pt x="7968" y="10412"/>
                  </a:lnTo>
                  <a:lnTo>
                    <a:pt x="7938" y="10461"/>
                  </a:lnTo>
                  <a:lnTo>
                    <a:pt x="7908" y="10511"/>
                  </a:lnTo>
                  <a:lnTo>
                    <a:pt x="7881" y="10562"/>
                  </a:lnTo>
                  <a:lnTo>
                    <a:pt x="7855" y="10613"/>
                  </a:lnTo>
                  <a:lnTo>
                    <a:pt x="7832" y="10664"/>
                  </a:lnTo>
                  <a:lnTo>
                    <a:pt x="7810" y="10716"/>
                  </a:lnTo>
                  <a:lnTo>
                    <a:pt x="7790" y="10770"/>
                  </a:lnTo>
                  <a:lnTo>
                    <a:pt x="7771" y="10823"/>
                  </a:lnTo>
                  <a:lnTo>
                    <a:pt x="7755" y="10877"/>
                  </a:lnTo>
                  <a:lnTo>
                    <a:pt x="7740" y="10932"/>
                  </a:lnTo>
                  <a:lnTo>
                    <a:pt x="7727" y="10988"/>
                  </a:lnTo>
                  <a:lnTo>
                    <a:pt x="7717" y="11043"/>
                  </a:lnTo>
                  <a:lnTo>
                    <a:pt x="7708" y="11101"/>
                  </a:lnTo>
                  <a:lnTo>
                    <a:pt x="7702" y="11158"/>
                  </a:lnTo>
                  <a:lnTo>
                    <a:pt x="7698" y="11215"/>
                  </a:lnTo>
                  <a:lnTo>
                    <a:pt x="7696" y="11274"/>
                  </a:lnTo>
                  <a:lnTo>
                    <a:pt x="7696" y="11274"/>
                  </a:lnTo>
                  <a:lnTo>
                    <a:pt x="7696" y="11321"/>
                  </a:lnTo>
                  <a:lnTo>
                    <a:pt x="7697" y="11367"/>
                  </a:lnTo>
                  <a:lnTo>
                    <a:pt x="7699" y="11413"/>
                  </a:lnTo>
                  <a:lnTo>
                    <a:pt x="7702" y="11458"/>
                  </a:lnTo>
                  <a:lnTo>
                    <a:pt x="7706" y="11503"/>
                  </a:lnTo>
                  <a:lnTo>
                    <a:pt x="7712" y="11547"/>
                  </a:lnTo>
                  <a:lnTo>
                    <a:pt x="7718" y="11592"/>
                  </a:lnTo>
                  <a:lnTo>
                    <a:pt x="7725" y="11636"/>
                  </a:lnTo>
                  <a:lnTo>
                    <a:pt x="7734" y="11679"/>
                  </a:lnTo>
                  <a:lnTo>
                    <a:pt x="7743" y="11722"/>
                  </a:lnTo>
                  <a:lnTo>
                    <a:pt x="7755" y="11765"/>
                  </a:lnTo>
                  <a:lnTo>
                    <a:pt x="7767" y="11807"/>
                  </a:lnTo>
                  <a:lnTo>
                    <a:pt x="7779" y="11848"/>
                  </a:lnTo>
                  <a:lnTo>
                    <a:pt x="7793" y="11889"/>
                  </a:lnTo>
                  <a:lnTo>
                    <a:pt x="7808" y="11931"/>
                  </a:lnTo>
                  <a:lnTo>
                    <a:pt x="7823" y="11971"/>
                  </a:lnTo>
                  <a:lnTo>
                    <a:pt x="7840" y="12010"/>
                  </a:lnTo>
                  <a:lnTo>
                    <a:pt x="7858" y="12050"/>
                  </a:lnTo>
                  <a:lnTo>
                    <a:pt x="7876" y="12089"/>
                  </a:lnTo>
                  <a:lnTo>
                    <a:pt x="7896" y="12128"/>
                  </a:lnTo>
                  <a:lnTo>
                    <a:pt x="7917" y="12165"/>
                  </a:lnTo>
                  <a:lnTo>
                    <a:pt x="7940" y="12203"/>
                  </a:lnTo>
                  <a:lnTo>
                    <a:pt x="7962" y="12239"/>
                  </a:lnTo>
                  <a:lnTo>
                    <a:pt x="7986" y="12277"/>
                  </a:lnTo>
                  <a:lnTo>
                    <a:pt x="8010" y="12313"/>
                  </a:lnTo>
                  <a:lnTo>
                    <a:pt x="8036" y="12348"/>
                  </a:lnTo>
                  <a:lnTo>
                    <a:pt x="8062" y="12383"/>
                  </a:lnTo>
                  <a:lnTo>
                    <a:pt x="8090" y="12418"/>
                  </a:lnTo>
                  <a:lnTo>
                    <a:pt x="8119" y="12452"/>
                  </a:lnTo>
                  <a:lnTo>
                    <a:pt x="8149" y="12485"/>
                  </a:lnTo>
                  <a:lnTo>
                    <a:pt x="8179" y="12518"/>
                  </a:lnTo>
                  <a:lnTo>
                    <a:pt x="8210" y="12550"/>
                  </a:lnTo>
                  <a:lnTo>
                    <a:pt x="8242" y="12582"/>
                  </a:lnTo>
                  <a:lnTo>
                    <a:pt x="8275" y="12614"/>
                  </a:lnTo>
                  <a:lnTo>
                    <a:pt x="8310" y="12644"/>
                  </a:lnTo>
                  <a:lnTo>
                    <a:pt x="8345" y="12674"/>
                  </a:lnTo>
                  <a:lnTo>
                    <a:pt x="8381" y="12704"/>
                  </a:lnTo>
                  <a:lnTo>
                    <a:pt x="8418" y="12733"/>
                  </a:lnTo>
                  <a:lnTo>
                    <a:pt x="8455" y="12762"/>
                  </a:lnTo>
                  <a:lnTo>
                    <a:pt x="8495" y="12790"/>
                  </a:lnTo>
                  <a:lnTo>
                    <a:pt x="8534" y="12817"/>
                  </a:lnTo>
                  <a:lnTo>
                    <a:pt x="8574" y="12843"/>
                  </a:lnTo>
                  <a:lnTo>
                    <a:pt x="8615" y="12869"/>
                  </a:lnTo>
                  <a:lnTo>
                    <a:pt x="8658" y="12895"/>
                  </a:lnTo>
                  <a:lnTo>
                    <a:pt x="8701" y="12919"/>
                  </a:lnTo>
                  <a:lnTo>
                    <a:pt x="8744" y="12944"/>
                  </a:lnTo>
                  <a:lnTo>
                    <a:pt x="8789" y="12968"/>
                  </a:lnTo>
                  <a:lnTo>
                    <a:pt x="8835" y="12991"/>
                  </a:lnTo>
                  <a:lnTo>
                    <a:pt x="8881" y="13013"/>
                  </a:lnTo>
                  <a:lnTo>
                    <a:pt x="8928" y="13035"/>
                  </a:lnTo>
                  <a:lnTo>
                    <a:pt x="8976" y="13055"/>
                  </a:lnTo>
                  <a:lnTo>
                    <a:pt x="9026" y="13076"/>
                  </a:lnTo>
                  <a:lnTo>
                    <a:pt x="9075" y="13096"/>
                  </a:lnTo>
                  <a:lnTo>
                    <a:pt x="9126" y="13115"/>
                  </a:lnTo>
                  <a:lnTo>
                    <a:pt x="9178" y="13134"/>
                  </a:lnTo>
                  <a:lnTo>
                    <a:pt x="9229" y="13151"/>
                  </a:lnTo>
                  <a:lnTo>
                    <a:pt x="9282" y="13168"/>
                  </a:lnTo>
                  <a:lnTo>
                    <a:pt x="9336" y="13185"/>
                  </a:lnTo>
                  <a:lnTo>
                    <a:pt x="9391" y="13200"/>
                  </a:lnTo>
                  <a:lnTo>
                    <a:pt x="9446" y="13215"/>
                  </a:lnTo>
                  <a:lnTo>
                    <a:pt x="9501" y="13229"/>
                  </a:lnTo>
                  <a:lnTo>
                    <a:pt x="9559" y="13243"/>
                  </a:lnTo>
                  <a:lnTo>
                    <a:pt x="9616" y="13256"/>
                  </a:lnTo>
                  <a:lnTo>
                    <a:pt x="9674" y="13269"/>
                  </a:lnTo>
                  <a:lnTo>
                    <a:pt x="9674" y="13269"/>
                  </a:lnTo>
                  <a:lnTo>
                    <a:pt x="9748" y="13283"/>
                  </a:lnTo>
                  <a:lnTo>
                    <a:pt x="9822" y="13296"/>
                  </a:lnTo>
                  <a:lnTo>
                    <a:pt x="9897" y="13309"/>
                  </a:lnTo>
                  <a:lnTo>
                    <a:pt x="9971" y="13320"/>
                  </a:lnTo>
                  <a:lnTo>
                    <a:pt x="10048" y="13331"/>
                  </a:lnTo>
                  <a:lnTo>
                    <a:pt x="10123" y="13340"/>
                  </a:lnTo>
                  <a:lnTo>
                    <a:pt x="10199" y="13349"/>
                  </a:lnTo>
                  <a:lnTo>
                    <a:pt x="10277" y="13357"/>
                  </a:lnTo>
                  <a:lnTo>
                    <a:pt x="10354" y="13364"/>
                  </a:lnTo>
                  <a:lnTo>
                    <a:pt x="10433" y="13370"/>
                  </a:lnTo>
                  <a:lnTo>
                    <a:pt x="10511" y="13375"/>
                  </a:lnTo>
                  <a:lnTo>
                    <a:pt x="10590" y="13379"/>
                  </a:lnTo>
                  <a:lnTo>
                    <a:pt x="10669" y="13382"/>
                  </a:lnTo>
                  <a:lnTo>
                    <a:pt x="10749" y="13384"/>
                  </a:lnTo>
                  <a:lnTo>
                    <a:pt x="10829" y="13386"/>
                  </a:lnTo>
                  <a:lnTo>
                    <a:pt x="10909" y="13386"/>
                  </a:lnTo>
                  <a:lnTo>
                    <a:pt x="10909" y="13386"/>
                  </a:lnTo>
                  <a:lnTo>
                    <a:pt x="10985" y="13386"/>
                  </a:lnTo>
                  <a:lnTo>
                    <a:pt x="11059" y="13384"/>
                  </a:lnTo>
                  <a:lnTo>
                    <a:pt x="11135" y="13383"/>
                  </a:lnTo>
                  <a:lnTo>
                    <a:pt x="11210" y="13380"/>
                  </a:lnTo>
                  <a:lnTo>
                    <a:pt x="11286" y="13377"/>
                  </a:lnTo>
                  <a:lnTo>
                    <a:pt x="11361" y="13372"/>
                  </a:lnTo>
                  <a:lnTo>
                    <a:pt x="11436" y="13368"/>
                  </a:lnTo>
                  <a:lnTo>
                    <a:pt x="11512" y="13362"/>
                  </a:lnTo>
                  <a:lnTo>
                    <a:pt x="11587" y="13356"/>
                  </a:lnTo>
                  <a:lnTo>
                    <a:pt x="11663" y="13349"/>
                  </a:lnTo>
                  <a:lnTo>
                    <a:pt x="11738" y="13342"/>
                  </a:lnTo>
                  <a:lnTo>
                    <a:pt x="11815" y="13333"/>
                  </a:lnTo>
                  <a:lnTo>
                    <a:pt x="11890" y="13325"/>
                  </a:lnTo>
                  <a:lnTo>
                    <a:pt x="11965" y="13315"/>
                  </a:lnTo>
                  <a:lnTo>
                    <a:pt x="12117" y="13295"/>
                  </a:lnTo>
                  <a:lnTo>
                    <a:pt x="12269" y="13272"/>
                  </a:lnTo>
                  <a:lnTo>
                    <a:pt x="12421" y="13246"/>
                  </a:lnTo>
                  <a:lnTo>
                    <a:pt x="12574" y="13218"/>
                  </a:lnTo>
                  <a:lnTo>
                    <a:pt x="12726" y="13189"/>
                  </a:lnTo>
                  <a:lnTo>
                    <a:pt x="12879" y="13158"/>
                  </a:lnTo>
                  <a:lnTo>
                    <a:pt x="13031" y="13125"/>
                  </a:lnTo>
                  <a:lnTo>
                    <a:pt x="13183" y="13089"/>
                  </a:lnTo>
                  <a:lnTo>
                    <a:pt x="13335" y="13053"/>
                  </a:lnTo>
                  <a:lnTo>
                    <a:pt x="13488" y="13015"/>
                  </a:lnTo>
                  <a:lnTo>
                    <a:pt x="13641" y="12976"/>
                  </a:lnTo>
                  <a:lnTo>
                    <a:pt x="13793" y="12935"/>
                  </a:lnTo>
                  <a:lnTo>
                    <a:pt x="13946" y="12892"/>
                  </a:lnTo>
                  <a:lnTo>
                    <a:pt x="14098" y="12849"/>
                  </a:lnTo>
                  <a:lnTo>
                    <a:pt x="14249" y="12806"/>
                  </a:lnTo>
                  <a:lnTo>
                    <a:pt x="14402" y="12761"/>
                  </a:lnTo>
                  <a:lnTo>
                    <a:pt x="14554" y="12714"/>
                  </a:lnTo>
                  <a:lnTo>
                    <a:pt x="14705" y="12668"/>
                  </a:lnTo>
                  <a:lnTo>
                    <a:pt x="14857" y="12621"/>
                  </a:lnTo>
                  <a:lnTo>
                    <a:pt x="15160" y="12525"/>
                  </a:lnTo>
                  <a:lnTo>
                    <a:pt x="15461" y="12428"/>
                  </a:lnTo>
                  <a:lnTo>
                    <a:pt x="15762" y="12330"/>
                  </a:lnTo>
                  <a:lnTo>
                    <a:pt x="15960" y="12266"/>
                  </a:lnTo>
                  <a:lnTo>
                    <a:pt x="15960" y="12266"/>
                  </a:lnTo>
                  <a:lnTo>
                    <a:pt x="16376" y="12131"/>
                  </a:lnTo>
                  <a:lnTo>
                    <a:pt x="16585" y="12064"/>
                  </a:lnTo>
                  <a:lnTo>
                    <a:pt x="16796" y="11998"/>
                  </a:lnTo>
                  <a:lnTo>
                    <a:pt x="17008" y="11934"/>
                  </a:lnTo>
                  <a:lnTo>
                    <a:pt x="17222" y="11871"/>
                  </a:lnTo>
                  <a:lnTo>
                    <a:pt x="17330" y="11840"/>
                  </a:lnTo>
                  <a:lnTo>
                    <a:pt x="17439" y="11810"/>
                  </a:lnTo>
                  <a:lnTo>
                    <a:pt x="17547" y="11781"/>
                  </a:lnTo>
                  <a:lnTo>
                    <a:pt x="17656" y="11753"/>
                  </a:lnTo>
                  <a:lnTo>
                    <a:pt x="17766" y="11724"/>
                  </a:lnTo>
                  <a:lnTo>
                    <a:pt x="17876" y="11697"/>
                  </a:lnTo>
                  <a:lnTo>
                    <a:pt x="17987" y="11670"/>
                  </a:lnTo>
                  <a:lnTo>
                    <a:pt x="18098" y="11645"/>
                  </a:lnTo>
                  <a:lnTo>
                    <a:pt x="18210" y="11621"/>
                  </a:lnTo>
                  <a:lnTo>
                    <a:pt x="18323" y="11597"/>
                  </a:lnTo>
                  <a:lnTo>
                    <a:pt x="18436" y="11575"/>
                  </a:lnTo>
                  <a:lnTo>
                    <a:pt x="18550" y="11552"/>
                  </a:lnTo>
                  <a:lnTo>
                    <a:pt x="18665" y="11532"/>
                  </a:lnTo>
                  <a:lnTo>
                    <a:pt x="18780" y="11513"/>
                  </a:lnTo>
                  <a:lnTo>
                    <a:pt x="18896" y="11495"/>
                  </a:lnTo>
                  <a:lnTo>
                    <a:pt x="19013" y="11479"/>
                  </a:lnTo>
                  <a:lnTo>
                    <a:pt x="19130" y="11464"/>
                  </a:lnTo>
                  <a:lnTo>
                    <a:pt x="19249" y="11450"/>
                  </a:lnTo>
                  <a:lnTo>
                    <a:pt x="19368" y="11437"/>
                  </a:lnTo>
                  <a:lnTo>
                    <a:pt x="19487" y="11427"/>
                  </a:lnTo>
                  <a:lnTo>
                    <a:pt x="19487" y="11427"/>
                  </a:lnTo>
                  <a:lnTo>
                    <a:pt x="19555" y="11421"/>
                  </a:lnTo>
                  <a:lnTo>
                    <a:pt x="19622" y="11417"/>
                  </a:lnTo>
                  <a:lnTo>
                    <a:pt x="19689" y="11413"/>
                  </a:lnTo>
                  <a:lnTo>
                    <a:pt x="19757" y="11409"/>
                  </a:lnTo>
                  <a:lnTo>
                    <a:pt x="19824" y="11407"/>
                  </a:lnTo>
                  <a:lnTo>
                    <a:pt x="19892" y="11405"/>
                  </a:lnTo>
                  <a:lnTo>
                    <a:pt x="19959" y="11404"/>
                  </a:lnTo>
                  <a:lnTo>
                    <a:pt x="20025" y="11404"/>
                  </a:lnTo>
                  <a:lnTo>
                    <a:pt x="20025" y="11404"/>
                  </a:lnTo>
                  <a:lnTo>
                    <a:pt x="20132" y="11405"/>
                  </a:lnTo>
                  <a:lnTo>
                    <a:pt x="20239" y="11407"/>
                  </a:lnTo>
                  <a:lnTo>
                    <a:pt x="20344" y="11412"/>
                  </a:lnTo>
                  <a:lnTo>
                    <a:pt x="20451" y="11418"/>
                  </a:lnTo>
                  <a:lnTo>
                    <a:pt x="20555" y="11426"/>
                  </a:lnTo>
                  <a:lnTo>
                    <a:pt x="20661" y="11436"/>
                  </a:lnTo>
                  <a:lnTo>
                    <a:pt x="20766" y="11448"/>
                  </a:lnTo>
                  <a:lnTo>
                    <a:pt x="20870" y="11461"/>
                  </a:lnTo>
                  <a:lnTo>
                    <a:pt x="20974" y="11476"/>
                  </a:lnTo>
                  <a:lnTo>
                    <a:pt x="21077" y="11493"/>
                  </a:lnTo>
                  <a:lnTo>
                    <a:pt x="21181" y="11512"/>
                  </a:lnTo>
                  <a:lnTo>
                    <a:pt x="21284" y="11532"/>
                  </a:lnTo>
                  <a:lnTo>
                    <a:pt x="21386" y="11554"/>
                  </a:lnTo>
                  <a:lnTo>
                    <a:pt x="21488" y="11579"/>
                  </a:lnTo>
                  <a:lnTo>
                    <a:pt x="21588" y="11605"/>
                  </a:lnTo>
                  <a:lnTo>
                    <a:pt x="21689" y="11632"/>
                  </a:lnTo>
                  <a:lnTo>
                    <a:pt x="21789" y="11661"/>
                  </a:lnTo>
                  <a:lnTo>
                    <a:pt x="21888" y="11692"/>
                  </a:lnTo>
                  <a:lnTo>
                    <a:pt x="21988" y="11725"/>
                  </a:lnTo>
                  <a:lnTo>
                    <a:pt x="22085" y="11760"/>
                  </a:lnTo>
                  <a:lnTo>
                    <a:pt x="22183" y="11796"/>
                  </a:lnTo>
                  <a:lnTo>
                    <a:pt x="22279" y="11833"/>
                  </a:lnTo>
                  <a:lnTo>
                    <a:pt x="22376" y="11873"/>
                  </a:lnTo>
                  <a:lnTo>
                    <a:pt x="22470" y="11915"/>
                  </a:lnTo>
                  <a:lnTo>
                    <a:pt x="22565" y="11957"/>
                  </a:lnTo>
                  <a:lnTo>
                    <a:pt x="22658" y="12002"/>
                  </a:lnTo>
                  <a:lnTo>
                    <a:pt x="22752" y="12048"/>
                  </a:lnTo>
                  <a:lnTo>
                    <a:pt x="22843" y="12096"/>
                  </a:lnTo>
                  <a:lnTo>
                    <a:pt x="22935" y="12146"/>
                  </a:lnTo>
                  <a:lnTo>
                    <a:pt x="23025" y="12196"/>
                  </a:lnTo>
                  <a:lnTo>
                    <a:pt x="23115" y="12250"/>
                  </a:lnTo>
                  <a:lnTo>
                    <a:pt x="23203" y="12304"/>
                  </a:lnTo>
                  <a:lnTo>
                    <a:pt x="23203" y="12304"/>
                  </a:lnTo>
                  <a:lnTo>
                    <a:pt x="23292" y="12361"/>
                  </a:lnTo>
                  <a:lnTo>
                    <a:pt x="23379" y="12420"/>
                  </a:lnTo>
                  <a:lnTo>
                    <a:pt x="23465" y="12479"/>
                  </a:lnTo>
                  <a:lnTo>
                    <a:pt x="23550" y="12540"/>
                  </a:lnTo>
                  <a:lnTo>
                    <a:pt x="23634" y="12603"/>
                  </a:lnTo>
                  <a:lnTo>
                    <a:pt x="23716" y="12666"/>
                  </a:lnTo>
                  <a:lnTo>
                    <a:pt x="23798" y="12731"/>
                  </a:lnTo>
                  <a:lnTo>
                    <a:pt x="23877" y="12798"/>
                  </a:lnTo>
                  <a:lnTo>
                    <a:pt x="23956" y="12866"/>
                  </a:lnTo>
                  <a:lnTo>
                    <a:pt x="24033" y="12935"/>
                  </a:lnTo>
                  <a:lnTo>
                    <a:pt x="24109" y="13006"/>
                  </a:lnTo>
                  <a:lnTo>
                    <a:pt x="24183" y="13077"/>
                  </a:lnTo>
                  <a:lnTo>
                    <a:pt x="24256" y="13150"/>
                  </a:lnTo>
                  <a:lnTo>
                    <a:pt x="24329" y="13224"/>
                  </a:lnTo>
                  <a:lnTo>
                    <a:pt x="24399" y="13300"/>
                  </a:lnTo>
                  <a:lnTo>
                    <a:pt x="24468" y="13377"/>
                  </a:lnTo>
                  <a:lnTo>
                    <a:pt x="24535" y="13455"/>
                  </a:lnTo>
                  <a:lnTo>
                    <a:pt x="24601" y="13534"/>
                  </a:lnTo>
                  <a:lnTo>
                    <a:pt x="24667" y="13615"/>
                  </a:lnTo>
                  <a:lnTo>
                    <a:pt x="24729" y="13695"/>
                  </a:lnTo>
                  <a:lnTo>
                    <a:pt x="24792" y="13779"/>
                  </a:lnTo>
                  <a:lnTo>
                    <a:pt x="24852" y="13862"/>
                  </a:lnTo>
                  <a:lnTo>
                    <a:pt x="24910" y="13947"/>
                  </a:lnTo>
                  <a:lnTo>
                    <a:pt x="24968" y="14032"/>
                  </a:lnTo>
                  <a:lnTo>
                    <a:pt x="25024" y="14120"/>
                  </a:lnTo>
                  <a:lnTo>
                    <a:pt x="25077" y="14207"/>
                  </a:lnTo>
                  <a:lnTo>
                    <a:pt x="25130" y="14296"/>
                  </a:lnTo>
                  <a:lnTo>
                    <a:pt x="25182" y="14386"/>
                  </a:lnTo>
                  <a:lnTo>
                    <a:pt x="25231" y="14477"/>
                  </a:lnTo>
                  <a:lnTo>
                    <a:pt x="25278" y="14569"/>
                  </a:lnTo>
                  <a:lnTo>
                    <a:pt x="25325" y="14662"/>
                  </a:lnTo>
                  <a:lnTo>
                    <a:pt x="25369" y="14755"/>
                  </a:lnTo>
                  <a:lnTo>
                    <a:pt x="25369" y="14755"/>
                  </a:lnTo>
                  <a:lnTo>
                    <a:pt x="25392" y="14806"/>
                  </a:lnTo>
                  <a:lnTo>
                    <a:pt x="25414" y="14855"/>
                  </a:lnTo>
                  <a:lnTo>
                    <a:pt x="25435" y="14905"/>
                  </a:lnTo>
                  <a:lnTo>
                    <a:pt x="25456" y="14956"/>
                  </a:lnTo>
                  <a:lnTo>
                    <a:pt x="25476" y="15006"/>
                  </a:lnTo>
                  <a:lnTo>
                    <a:pt x="25496" y="15057"/>
                  </a:lnTo>
                  <a:lnTo>
                    <a:pt x="25514" y="15107"/>
                  </a:lnTo>
                  <a:lnTo>
                    <a:pt x="25532" y="15159"/>
                  </a:lnTo>
                  <a:lnTo>
                    <a:pt x="25550" y="15210"/>
                  </a:lnTo>
                  <a:lnTo>
                    <a:pt x="25566" y="15261"/>
                  </a:lnTo>
                  <a:lnTo>
                    <a:pt x="25582" y="15314"/>
                  </a:lnTo>
                  <a:lnTo>
                    <a:pt x="25598" y="15365"/>
                  </a:lnTo>
                  <a:lnTo>
                    <a:pt x="25612" y="15417"/>
                  </a:lnTo>
                  <a:lnTo>
                    <a:pt x="25626" y="15470"/>
                  </a:lnTo>
                  <a:lnTo>
                    <a:pt x="25640" y="15522"/>
                  </a:lnTo>
                  <a:lnTo>
                    <a:pt x="25652" y="15574"/>
                  </a:lnTo>
                  <a:lnTo>
                    <a:pt x="25666" y="15626"/>
                  </a:lnTo>
                  <a:lnTo>
                    <a:pt x="25677" y="15680"/>
                  </a:lnTo>
                  <a:lnTo>
                    <a:pt x="25688" y="15732"/>
                  </a:lnTo>
                  <a:lnTo>
                    <a:pt x="25698" y="15785"/>
                  </a:lnTo>
                  <a:lnTo>
                    <a:pt x="25707" y="15839"/>
                  </a:lnTo>
                  <a:lnTo>
                    <a:pt x="25716" y="15892"/>
                  </a:lnTo>
                  <a:lnTo>
                    <a:pt x="25724" y="15946"/>
                  </a:lnTo>
                  <a:lnTo>
                    <a:pt x="25732" y="16000"/>
                  </a:lnTo>
                  <a:lnTo>
                    <a:pt x="25739" y="16054"/>
                  </a:lnTo>
                  <a:lnTo>
                    <a:pt x="25745" y="16107"/>
                  </a:lnTo>
                  <a:lnTo>
                    <a:pt x="25750" y="16162"/>
                  </a:lnTo>
                  <a:lnTo>
                    <a:pt x="25755" y="16216"/>
                  </a:lnTo>
                  <a:lnTo>
                    <a:pt x="25759" y="16270"/>
                  </a:lnTo>
                  <a:lnTo>
                    <a:pt x="25763" y="16325"/>
                  </a:lnTo>
                  <a:lnTo>
                    <a:pt x="25766" y="16380"/>
                  </a:lnTo>
                  <a:lnTo>
                    <a:pt x="25768" y="16434"/>
                  </a:lnTo>
                  <a:lnTo>
                    <a:pt x="25770" y="16490"/>
                  </a:lnTo>
                  <a:lnTo>
                    <a:pt x="25771" y="16545"/>
                  </a:lnTo>
                  <a:lnTo>
                    <a:pt x="25771" y="16599"/>
                  </a:lnTo>
                  <a:lnTo>
                    <a:pt x="25771" y="16655"/>
                  </a:lnTo>
                  <a:lnTo>
                    <a:pt x="25770" y="16710"/>
                  </a:lnTo>
                  <a:lnTo>
                    <a:pt x="25768" y="16765"/>
                  </a:lnTo>
                  <a:lnTo>
                    <a:pt x="25766" y="16822"/>
                  </a:lnTo>
                  <a:lnTo>
                    <a:pt x="25763" y="16877"/>
                  </a:lnTo>
                  <a:lnTo>
                    <a:pt x="25759" y="16932"/>
                  </a:lnTo>
                  <a:lnTo>
                    <a:pt x="25755" y="16989"/>
                  </a:lnTo>
                  <a:lnTo>
                    <a:pt x="25750" y="17044"/>
                  </a:lnTo>
                  <a:lnTo>
                    <a:pt x="25744" y="17100"/>
                  </a:lnTo>
                  <a:lnTo>
                    <a:pt x="25738" y="17157"/>
                  </a:lnTo>
                  <a:lnTo>
                    <a:pt x="25731" y="17212"/>
                  </a:lnTo>
                  <a:lnTo>
                    <a:pt x="25723" y="17268"/>
                  </a:lnTo>
                  <a:lnTo>
                    <a:pt x="25715" y="17325"/>
                  </a:lnTo>
                  <a:lnTo>
                    <a:pt x="25706" y="17381"/>
                  </a:lnTo>
                  <a:lnTo>
                    <a:pt x="25697" y="17437"/>
                  </a:lnTo>
                  <a:lnTo>
                    <a:pt x="25686" y="17495"/>
                  </a:lnTo>
                  <a:lnTo>
                    <a:pt x="25676" y="17551"/>
                  </a:lnTo>
                  <a:lnTo>
                    <a:pt x="25664" y="17607"/>
                  </a:lnTo>
                  <a:lnTo>
                    <a:pt x="25651" y="17664"/>
                  </a:lnTo>
                  <a:lnTo>
                    <a:pt x="25638" y="17721"/>
                  </a:lnTo>
                  <a:lnTo>
                    <a:pt x="25624" y="17777"/>
                  </a:lnTo>
                  <a:lnTo>
                    <a:pt x="25610" y="17835"/>
                  </a:lnTo>
                  <a:lnTo>
                    <a:pt x="25595" y="17891"/>
                  </a:lnTo>
                  <a:lnTo>
                    <a:pt x="25580" y="17948"/>
                  </a:lnTo>
                  <a:lnTo>
                    <a:pt x="25564" y="18005"/>
                  </a:lnTo>
                  <a:lnTo>
                    <a:pt x="25547" y="18062"/>
                  </a:lnTo>
                  <a:lnTo>
                    <a:pt x="25530" y="18118"/>
                  </a:lnTo>
                  <a:lnTo>
                    <a:pt x="25511" y="18176"/>
                  </a:lnTo>
                  <a:lnTo>
                    <a:pt x="25493" y="18233"/>
                  </a:lnTo>
                  <a:lnTo>
                    <a:pt x="25493" y="18233"/>
                  </a:lnTo>
                  <a:lnTo>
                    <a:pt x="25456" y="18336"/>
                  </a:lnTo>
                  <a:lnTo>
                    <a:pt x="25419" y="18437"/>
                  </a:lnTo>
                  <a:lnTo>
                    <a:pt x="25379" y="18539"/>
                  </a:lnTo>
                  <a:lnTo>
                    <a:pt x="25338" y="18640"/>
                  </a:lnTo>
                  <a:lnTo>
                    <a:pt x="25294" y="18741"/>
                  </a:lnTo>
                  <a:lnTo>
                    <a:pt x="25248" y="18842"/>
                  </a:lnTo>
                  <a:lnTo>
                    <a:pt x="25201" y="18941"/>
                  </a:lnTo>
                  <a:lnTo>
                    <a:pt x="25152" y="19041"/>
                  </a:lnTo>
                  <a:lnTo>
                    <a:pt x="25100" y="19139"/>
                  </a:lnTo>
                  <a:lnTo>
                    <a:pt x="25047" y="19238"/>
                  </a:lnTo>
                  <a:lnTo>
                    <a:pt x="24992" y="19335"/>
                  </a:lnTo>
                  <a:lnTo>
                    <a:pt x="24934" y="19432"/>
                  </a:lnTo>
                  <a:lnTo>
                    <a:pt x="24876" y="19528"/>
                  </a:lnTo>
                  <a:lnTo>
                    <a:pt x="24816" y="19623"/>
                  </a:lnTo>
                  <a:lnTo>
                    <a:pt x="24753" y="19718"/>
                  </a:lnTo>
                  <a:lnTo>
                    <a:pt x="24690" y="19811"/>
                  </a:lnTo>
                  <a:lnTo>
                    <a:pt x="24624" y="19905"/>
                  </a:lnTo>
                  <a:lnTo>
                    <a:pt x="24556" y="19996"/>
                  </a:lnTo>
                  <a:lnTo>
                    <a:pt x="24488" y="20088"/>
                  </a:lnTo>
                  <a:lnTo>
                    <a:pt x="24417" y="20177"/>
                  </a:lnTo>
                  <a:lnTo>
                    <a:pt x="24345" y="20267"/>
                  </a:lnTo>
                  <a:lnTo>
                    <a:pt x="24272" y="20354"/>
                  </a:lnTo>
                  <a:lnTo>
                    <a:pt x="24196" y="20442"/>
                  </a:lnTo>
                  <a:lnTo>
                    <a:pt x="24120" y="20528"/>
                  </a:lnTo>
                  <a:lnTo>
                    <a:pt x="24041" y="20613"/>
                  </a:lnTo>
                  <a:lnTo>
                    <a:pt x="23961" y="20697"/>
                  </a:lnTo>
                  <a:lnTo>
                    <a:pt x="23880" y="20779"/>
                  </a:lnTo>
                  <a:lnTo>
                    <a:pt x="23798" y="20859"/>
                  </a:lnTo>
                  <a:lnTo>
                    <a:pt x="23713" y="20940"/>
                  </a:lnTo>
                  <a:lnTo>
                    <a:pt x="23628" y="21018"/>
                  </a:lnTo>
                  <a:lnTo>
                    <a:pt x="23541" y="21096"/>
                  </a:lnTo>
                  <a:lnTo>
                    <a:pt x="23453" y="21171"/>
                  </a:lnTo>
                  <a:lnTo>
                    <a:pt x="23453" y="21171"/>
                  </a:lnTo>
                  <a:lnTo>
                    <a:pt x="23387" y="21227"/>
                  </a:lnTo>
                  <a:lnTo>
                    <a:pt x="23319" y="21282"/>
                  </a:lnTo>
                  <a:lnTo>
                    <a:pt x="23252" y="21336"/>
                  </a:lnTo>
                  <a:lnTo>
                    <a:pt x="23183" y="21389"/>
                  </a:lnTo>
                  <a:lnTo>
                    <a:pt x="23115" y="21441"/>
                  </a:lnTo>
                  <a:lnTo>
                    <a:pt x="23046" y="21492"/>
                  </a:lnTo>
                  <a:lnTo>
                    <a:pt x="22975" y="21543"/>
                  </a:lnTo>
                  <a:lnTo>
                    <a:pt x="22905" y="21592"/>
                  </a:lnTo>
                  <a:lnTo>
                    <a:pt x="22834" y="21641"/>
                  </a:lnTo>
                  <a:lnTo>
                    <a:pt x="22763" y="21688"/>
                  </a:lnTo>
                  <a:lnTo>
                    <a:pt x="22691" y="21735"/>
                  </a:lnTo>
                  <a:lnTo>
                    <a:pt x="22618" y="21781"/>
                  </a:lnTo>
                  <a:lnTo>
                    <a:pt x="22545" y="21826"/>
                  </a:lnTo>
                  <a:lnTo>
                    <a:pt x="22471" y="21870"/>
                  </a:lnTo>
                  <a:lnTo>
                    <a:pt x="22397" y="21914"/>
                  </a:lnTo>
                  <a:lnTo>
                    <a:pt x="22322" y="21956"/>
                  </a:lnTo>
                  <a:lnTo>
                    <a:pt x="22247" y="21997"/>
                  </a:lnTo>
                  <a:lnTo>
                    <a:pt x="22171" y="22037"/>
                  </a:lnTo>
                  <a:lnTo>
                    <a:pt x="22094" y="22078"/>
                  </a:lnTo>
                  <a:lnTo>
                    <a:pt x="22017" y="22116"/>
                  </a:lnTo>
                  <a:lnTo>
                    <a:pt x="21939" y="22154"/>
                  </a:lnTo>
                  <a:lnTo>
                    <a:pt x="21861" y="22190"/>
                  </a:lnTo>
                  <a:lnTo>
                    <a:pt x="21782" y="22227"/>
                  </a:lnTo>
                  <a:lnTo>
                    <a:pt x="21703" y="22262"/>
                  </a:lnTo>
                  <a:lnTo>
                    <a:pt x="21622" y="22297"/>
                  </a:lnTo>
                  <a:lnTo>
                    <a:pt x="21542" y="22330"/>
                  </a:lnTo>
                  <a:lnTo>
                    <a:pt x="21461" y="22362"/>
                  </a:lnTo>
                  <a:lnTo>
                    <a:pt x="21379" y="22395"/>
                  </a:lnTo>
                  <a:lnTo>
                    <a:pt x="21297" y="22425"/>
                  </a:lnTo>
                  <a:lnTo>
                    <a:pt x="21214" y="22455"/>
                  </a:lnTo>
                  <a:lnTo>
                    <a:pt x="21130" y="22484"/>
                  </a:lnTo>
                  <a:lnTo>
                    <a:pt x="21046" y="22512"/>
                  </a:lnTo>
                  <a:lnTo>
                    <a:pt x="20961" y="22539"/>
                  </a:lnTo>
                  <a:lnTo>
                    <a:pt x="20875" y="22566"/>
                  </a:lnTo>
                  <a:lnTo>
                    <a:pt x="20790" y="22592"/>
                  </a:lnTo>
                  <a:lnTo>
                    <a:pt x="20703" y="22616"/>
                  </a:lnTo>
                  <a:lnTo>
                    <a:pt x="20616" y="22640"/>
                  </a:lnTo>
                  <a:lnTo>
                    <a:pt x="20527" y="22663"/>
                  </a:lnTo>
                  <a:lnTo>
                    <a:pt x="20439" y="22685"/>
                  </a:lnTo>
                  <a:lnTo>
                    <a:pt x="20350" y="22706"/>
                  </a:lnTo>
                  <a:lnTo>
                    <a:pt x="20260" y="22727"/>
                  </a:lnTo>
                  <a:lnTo>
                    <a:pt x="20169" y="22746"/>
                  </a:lnTo>
                  <a:lnTo>
                    <a:pt x="20079" y="22764"/>
                  </a:lnTo>
                  <a:lnTo>
                    <a:pt x="19987" y="22782"/>
                  </a:lnTo>
                  <a:lnTo>
                    <a:pt x="19895" y="22799"/>
                  </a:lnTo>
                  <a:lnTo>
                    <a:pt x="19801" y="22815"/>
                  </a:lnTo>
                  <a:lnTo>
                    <a:pt x="19708" y="22830"/>
                  </a:lnTo>
                  <a:lnTo>
                    <a:pt x="19614" y="22844"/>
                  </a:lnTo>
                  <a:lnTo>
                    <a:pt x="19519" y="22857"/>
                  </a:lnTo>
                  <a:lnTo>
                    <a:pt x="19423" y="22869"/>
                  </a:lnTo>
                  <a:lnTo>
                    <a:pt x="19327" y="22881"/>
                  </a:lnTo>
                  <a:lnTo>
                    <a:pt x="19230" y="22893"/>
                  </a:lnTo>
                  <a:lnTo>
                    <a:pt x="19132" y="22902"/>
                  </a:lnTo>
                  <a:lnTo>
                    <a:pt x="19035" y="22911"/>
                  </a:lnTo>
                  <a:lnTo>
                    <a:pt x="18935" y="22920"/>
                  </a:lnTo>
                  <a:lnTo>
                    <a:pt x="18836" y="22927"/>
                  </a:lnTo>
                  <a:lnTo>
                    <a:pt x="18736" y="22933"/>
                  </a:lnTo>
                  <a:lnTo>
                    <a:pt x="18634" y="22939"/>
                  </a:lnTo>
                  <a:lnTo>
                    <a:pt x="18533" y="22943"/>
                  </a:lnTo>
                  <a:lnTo>
                    <a:pt x="18431" y="22947"/>
                  </a:lnTo>
                  <a:lnTo>
                    <a:pt x="18329" y="22950"/>
                  </a:lnTo>
                  <a:lnTo>
                    <a:pt x="18225" y="22952"/>
                  </a:lnTo>
                  <a:lnTo>
                    <a:pt x="18121" y="22954"/>
                  </a:lnTo>
                  <a:lnTo>
                    <a:pt x="18016" y="22954"/>
                  </a:lnTo>
                  <a:lnTo>
                    <a:pt x="18016" y="22954"/>
                  </a:lnTo>
                  <a:lnTo>
                    <a:pt x="17885" y="22953"/>
                  </a:lnTo>
                  <a:lnTo>
                    <a:pt x="17754" y="22951"/>
                  </a:lnTo>
                  <a:lnTo>
                    <a:pt x="17622" y="22948"/>
                  </a:lnTo>
                  <a:lnTo>
                    <a:pt x="17488" y="22944"/>
                  </a:lnTo>
                  <a:lnTo>
                    <a:pt x="17488" y="22944"/>
                  </a:lnTo>
                  <a:lnTo>
                    <a:pt x="17394" y="22940"/>
                  </a:lnTo>
                  <a:lnTo>
                    <a:pt x="17300" y="22935"/>
                  </a:lnTo>
                  <a:lnTo>
                    <a:pt x="17205" y="22930"/>
                  </a:lnTo>
                  <a:lnTo>
                    <a:pt x="17111" y="22924"/>
                  </a:lnTo>
                  <a:lnTo>
                    <a:pt x="16922" y="22911"/>
                  </a:lnTo>
                  <a:lnTo>
                    <a:pt x="16732" y="22895"/>
                  </a:lnTo>
                  <a:lnTo>
                    <a:pt x="16542" y="22876"/>
                  </a:lnTo>
                  <a:lnTo>
                    <a:pt x="16351" y="22857"/>
                  </a:lnTo>
                  <a:lnTo>
                    <a:pt x="16161" y="22835"/>
                  </a:lnTo>
                  <a:lnTo>
                    <a:pt x="15970" y="22811"/>
                  </a:lnTo>
                  <a:lnTo>
                    <a:pt x="15780" y="22785"/>
                  </a:lnTo>
                  <a:lnTo>
                    <a:pt x="15589" y="22758"/>
                  </a:lnTo>
                  <a:lnTo>
                    <a:pt x="15399" y="22729"/>
                  </a:lnTo>
                  <a:lnTo>
                    <a:pt x="15209" y="22697"/>
                  </a:lnTo>
                  <a:lnTo>
                    <a:pt x="15019" y="22665"/>
                  </a:lnTo>
                  <a:lnTo>
                    <a:pt x="14829" y="22631"/>
                  </a:lnTo>
                  <a:lnTo>
                    <a:pt x="14640" y="22596"/>
                  </a:lnTo>
                  <a:lnTo>
                    <a:pt x="14451" y="22560"/>
                  </a:lnTo>
                  <a:lnTo>
                    <a:pt x="14263" y="22522"/>
                  </a:lnTo>
                  <a:lnTo>
                    <a:pt x="14075" y="22484"/>
                  </a:lnTo>
                  <a:lnTo>
                    <a:pt x="13887" y="22445"/>
                  </a:lnTo>
                  <a:lnTo>
                    <a:pt x="13700" y="22405"/>
                  </a:lnTo>
                  <a:lnTo>
                    <a:pt x="13514" y="22364"/>
                  </a:lnTo>
                  <a:lnTo>
                    <a:pt x="13329" y="22323"/>
                  </a:lnTo>
                  <a:lnTo>
                    <a:pt x="13144" y="22281"/>
                  </a:lnTo>
                  <a:lnTo>
                    <a:pt x="12961" y="22239"/>
                  </a:lnTo>
                  <a:lnTo>
                    <a:pt x="12597" y="22152"/>
                  </a:lnTo>
                  <a:lnTo>
                    <a:pt x="12237" y="22066"/>
                  </a:lnTo>
                  <a:lnTo>
                    <a:pt x="11882" y="21978"/>
                  </a:lnTo>
                  <a:lnTo>
                    <a:pt x="11532" y="21893"/>
                  </a:lnTo>
                  <a:lnTo>
                    <a:pt x="11532" y="21893"/>
                  </a:lnTo>
                  <a:lnTo>
                    <a:pt x="11118" y="21790"/>
                  </a:lnTo>
                  <a:lnTo>
                    <a:pt x="10710" y="21691"/>
                  </a:lnTo>
                  <a:lnTo>
                    <a:pt x="10509" y="21643"/>
                  </a:lnTo>
                  <a:lnTo>
                    <a:pt x="10310" y="21596"/>
                  </a:lnTo>
                  <a:lnTo>
                    <a:pt x="10113" y="21550"/>
                  </a:lnTo>
                  <a:lnTo>
                    <a:pt x="9918" y="21505"/>
                  </a:lnTo>
                  <a:lnTo>
                    <a:pt x="9725" y="21462"/>
                  </a:lnTo>
                  <a:lnTo>
                    <a:pt x="9535" y="21421"/>
                  </a:lnTo>
                  <a:lnTo>
                    <a:pt x="9347" y="21382"/>
                  </a:lnTo>
                  <a:lnTo>
                    <a:pt x="9162" y="21343"/>
                  </a:lnTo>
                  <a:lnTo>
                    <a:pt x="8978" y="21308"/>
                  </a:lnTo>
                  <a:lnTo>
                    <a:pt x="8798" y="21275"/>
                  </a:lnTo>
                  <a:lnTo>
                    <a:pt x="8620" y="21245"/>
                  </a:lnTo>
                  <a:lnTo>
                    <a:pt x="8446" y="21217"/>
                  </a:lnTo>
                  <a:lnTo>
                    <a:pt x="8446" y="21217"/>
                  </a:lnTo>
                  <a:lnTo>
                    <a:pt x="8328" y="21199"/>
                  </a:lnTo>
                  <a:lnTo>
                    <a:pt x="8211" y="21182"/>
                  </a:lnTo>
                  <a:lnTo>
                    <a:pt x="8094" y="21167"/>
                  </a:lnTo>
                  <a:lnTo>
                    <a:pt x="7980" y="21153"/>
                  </a:lnTo>
                  <a:lnTo>
                    <a:pt x="7866" y="21140"/>
                  </a:lnTo>
                  <a:lnTo>
                    <a:pt x="7752" y="21128"/>
                  </a:lnTo>
                  <a:lnTo>
                    <a:pt x="7641" y="21117"/>
                  </a:lnTo>
                  <a:lnTo>
                    <a:pt x="7530" y="21107"/>
                  </a:lnTo>
                  <a:lnTo>
                    <a:pt x="7421" y="21098"/>
                  </a:lnTo>
                  <a:lnTo>
                    <a:pt x="7313" y="21091"/>
                  </a:lnTo>
                  <a:lnTo>
                    <a:pt x="7206" y="21085"/>
                  </a:lnTo>
                  <a:lnTo>
                    <a:pt x="7100" y="21079"/>
                  </a:lnTo>
                  <a:lnTo>
                    <a:pt x="6996" y="21075"/>
                  </a:lnTo>
                  <a:lnTo>
                    <a:pt x="6893" y="21072"/>
                  </a:lnTo>
                  <a:lnTo>
                    <a:pt x="6791" y="21071"/>
                  </a:lnTo>
                  <a:lnTo>
                    <a:pt x="6690" y="21070"/>
                  </a:lnTo>
                  <a:lnTo>
                    <a:pt x="6690" y="21070"/>
                  </a:lnTo>
                  <a:lnTo>
                    <a:pt x="6595" y="21071"/>
                  </a:lnTo>
                  <a:lnTo>
                    <a:pt x="6501" y="21072"/>
                  </a:lnTo>
                  <a:lnTo>
                    <a:pt x="6408" y="21075"/>
                  </a:lnTo>
                  <a:lnTo>
                    <a:pt x="6316" y="21079"/>
                  </a:lnTo>
                  <a:lnTo>
                    <a:pt x="6225" y="21083"/>
                  </a:lnTo>
                  <a:lnTo>
                    <a:pt x="6135" y="21089"/>
                  </a:lnTo>
                  <a:lnTo>
                    <a:pt x="6047" y="21096"/>
                  </a:lnTo>
                  <a:lnTo>
                    <a:pt x="5959" y="21104"/>
                  </a:lnTo>
                  <a:lnTo>
                    <a:pt x="5873" y="21113"/>
                  </a:lnTo>
                  <a:lnTo>
                    <a:pt x="5787" y="21123"/>
                  </a:lnTo>
                  <a:lnTo>
                    <a:pt x="5703" y="21134"/>
                  </a:lnTo>
                  <a:lnTo>
                    <a:pt x="5620" y="21146"/>
                  </a:lnTo>
                  <a:lnTo>
                    <a:pt x="5538" y="21159"/>
                  </a:lnTo>
                  <a:lnTo>
                    <a:pt x="5457" y="21173"/>
                  </a:lnTo>
                  <a:lnTo>
                    <a:pt x="5378" y="21188"/>
                  </a:lnTo>
                  <a:lnTo>
                    <a:pt x="5300" y="21206"/>
                  </a:lnTo>
                  <a:lnTo>
                    <a:pt x="5222" y="21223"/>
                  </a:lnTo>
                  <a:lnTo>
                    <a:pt x="5146" y="21241"/>
                  </a:lnTo>
                  <a:lnTo>
                    <a:pt x="5071" y="21261"/>
                  </a:lnTo>
                  <a:lnTo>
                    <a:pt x="4997" y="21281"/>
                  </a:lnTo>
                  <a:lnTo>
                    <a:pt x="4924" y="21303"/>
                  </a:lnTo>
                  <a:lnTo>
                    <a:pt x="4853" y="21325"/>
                  </a:lnTo>
                  <a:lnTo>
                    <a:pt x="4783" y="21349"/>
                  </a:lnTo>
                  <a:lnTo>
                    <a:pt x="4713" y="21374"/>
                  </a:lnTo>
                  <a:lnTo>
                    <a:pt x="4646" y="21400"/>
                  </a:lnTo>
                  <a:lnTo>
                    <a:pt x="4579" y="21427"/>
                  </a:lnTo>
                  <a:lnTo>
                    <a:pt x="4513" y="21454"/>
                  </a:lnTo>
                  <a:lnTo>
                    <a:pt x="4449" y="21483"/>
                  </a:lnTo>
                  <a:lnTo>
                    <a:pt x="4386" y="21513"/>
                  </a:lnTo>
                  <a:lnTo>
                    <a:pt x="4324" y="21545"/>
                  </a:lnTo>
                  <a:lnTo>
                    <a:pt x="4264" y="21576"/>
                  </a:lnTo>
                  <a:lnTo>
                    <a:pt x="4204" y="21609"/>
                  </a:lnTo>
                  <a:lnTo>
                    <a:pt x="4204" y="21609"/>
                  </a:lnTo>
                  <a:lnTo>
                    <a:pt x="4145" y="21644"/>
                  </a:lnTo>
                  <a:lnTo>
                    <a:pt x="4087" y="21680"/>
                  </a:lnTo>
                  <a:lnTo>
                    <a:pt x="4030" y="21718"/>
                  </a:lnTo>
                  <a:lnTo>
                    <a:pt x="3975" y="21757"/>
                  </a:lnTo>
                  <a:lnTo>
                    <a:pt x="3921" y="21798"/>
                  </a:lnTo>
                  <a:lnTo>
                    <a:pt x="3867" y="21839"/>
                  </a:lnTo>
                  <a:lnTo>
                    <a:pt x="3815" y="21883"/>
                  </a:lnTo>
                  <a:lnTo>
                    <a:pt x="3764" y="21927"/>
                  </a:lnTo>
                  <a:lnTo>
                    <a:pt x="3714" y="21973"/>
                  </a:lnTo>
                  <a:lnTo>
                    <a:pt x="3665" y="22020"/>
                  </a:lnTo>
                  <a:lnTo>
                    <a:pt x="3618" y="22069"/>
                  </a:lnTo>
                  <a:lnTo>
                    <a:pt x="3572" y="22118"/>
                  </a:lnTo>
                  <a:lnTo>
                    <a:pt x="3526" y="22168"/>
                  </a:lnTo>
                  <a:lnTo>
                    <a:pt x="3482" y="22220"/>
                  </a:lnTo>
                  <a:lnTo>
                    <a:pt x="3439" y="22273"/>
                  </a:lnTo>
                  <a:lnTo>
                    <a:pt x="3397" y="22326"/>
                  </a:lnTo>
                  <a:lnTo>
                    <a:pt x="3355" y="22381"/>
                  </a:lnTo>
                  <a:lnTo>
                    <a:pt x="3315" y="22437"/>
                  </a:lnTo>
                  <a:lnTo>
                    <a:pt x="3276" y="22494"/>
                  </a:lnTo>
                  <a:lnTo>
                    <a:pt x="3239" y="22551"/>
                  </a:lnTo>
                  <a:lnTo>
                    <a:pt x="3202" y="22610"/>
                  </a:lnTo>
                  <a:lnTo>
                    <a:pt x="3165" y="22669"/>
                  </a:lnTo>
                  <a:lnTo>
                    <a:pt x="3130" y="22730"/>
                  </a:lnTo>
                  <a:lnTo>
                    <a:pt x="3097" y="22791"/>
                  </a:lnTo>
                  <a:lnTo>
                    <a:pt x="3064" y="22852"/>
                  </a:lnTo>
                  <a:lnTo>
                    <a:pt x="3032" y="22915"/>
                  </a:lnTo>
                  <a:lnTo>
                    <a:pt x="3001" y="22978"/>
                  </a:lnTo>
                  <a:lnTo>
                    <a:pt x="2971" y="23042"/>
                  </a:lnTo>
                  <a:lnTo>
                    <a:pt x="2942" y="23107"/>
                  </a:lnTo>
                  <a:lnTo>
                    <a:pt x="2914" y="23171"/>
                  </a:lnTo>
                  <a:lnTo>
                    <a:pt x="2887" y="23238"/>
                  </a:lnTo>
                  <a:lnTo>
                    <a:pt x="2861" y="23304"/>
                  </a:lnTo>
                  <a:lnTo>
                    <a:pt x="2835" y="23370"/>
                  </a:lnTo>
                  <a:lnTo>
                    <a:pt x="2811" y="23438"/>
                  </a:lnTo>
                  <a:lnTo>
                    <a:pt x="2787" y="23505"/>
                  </a:lnTo>
                  <a:lnTo>
                    <a:pt x="2765" y="23574"/>
                  </a:lnTo>
                  <a:lnTo>
                    <a:pt x="2744" y="23642"/>
                  </a:lnTo>
                  <a:lnTo>
                    <a:pt x="2723" y="23710"/>
                  </a:lnTo>
                  <a:lnTo>
                    <a:pt x="2703" y="23780"/>
                  </a:lnTo>
                  <a:lnTo>
                    <a:pt x="2684" y="23849"/>
                  </a:lnTo>
                  <a:lnTo>
                    <a:pt x="2666" y="23919"/>
                  </a:lnTo>
                  <a:lnTo>
                    <a:pt x="2648" y="23988"/>
                  </a:lnTo>
                  <a:lnTo>
                    <a:pt x="2632" y="24058"/>
                  </a:lnTo>
                  <a:lnTo>
                    <a:pt x="2616" y="24129"/>
                  </a:lnTo>
                  <a:lnTo>
                    <a:pt x="2602" y="24199"/>
                  </a:lnTo>
                  <a:lnTo>
                    <a:pt x="2588" y="24270"/>
                  </a:lnTo>
                  <a:lnTo>
                    <a:pt x="2575" y="24340"/>
                  </a:lnTo>
                  <a:lnTo>
                    <a:pt x="2563" y="24410"/>
                  </a:lnTo>
                  <a:lnTo>
                    <a:pt x="2551" y="24481"/>
                  </a:lnTo>
                  <a:lnTo>
                    <a:pt x="2540" y="24551"/>
                  </a:lnTo>
                  <a:lnTo>
                    <a:pt x="2531" y="24622"/>
                  </a:lnTo>
                  <a:lnTo>
                    <a:pt x="2521" y="24692"/>
                  </a:lnTo>
                  <a:lnTo>
                    <a:pt x="2513" y="24763"/>
                  </a:lnTo>
                  <a:lnTo>
                    <a:pt x="2505" y="24832"/>
                  </a:lnTo>
                  <a:lnTo>
                    <a:pt x="2499" y="24902"/>
                  </a:lnTo>
                  <a:lnTo>
                    <a:pt x="2492" y="24972"/>
                  </a:lnTo>
                  <a:lnTo>
                    <a:pt x="2486" y="25041"/>
                  </a:lnTo>
                  <a:lnTo>
                    <a:pt x="2481" y="25111"/>
                  </a:lnTo>
                  <a:lnTo>
                    <a:pt x="2477" y="25179"/>
                  </a:lnTo>
                  <a:lnTo>
                    <a:pt x="2474" y="25247"/>
                  </a:lnTo>
                  <a:lnTo>
                    <a:pt x="2471" y="25316"/>
                  </a:lnTo>
                  <a:lnTo>
                    <a:pt x="2470" y="25383"/>
                  </a:lnTo>
                  <a:lnTo>
                    <a:pt x="2468" y="25451"/>
                  </a:lnTo>
                  <a:lnTo>
                    <a:pt x="2468" y="25517"/>
                  </a:lnTo>
                  <a:lnTo>
                    <a:pt x="0" y="25517"/>
                  </a:lnTo>
                  <a:lnTo>
                    <a:pt x="0" y="25517"/>
                  </a:lnTo>
                  <a:lnTo>
                    <a:pt x="2" y="25377"/>
                  </a:lnTo>
                  <a:lnTo>
                    <a:pt x="4" y="25304"/>
                  </a:lnTo>
                  <a:lnTo>
                    <a:pt x="6" y="25228"/>
                  </a:lnTo>
                  <a:lnTo>
                    <a:pt x="9" y="25152"/>
                  </a:lnTo>
                  <a:lnTo>
                    <a:pt x="13" y="25073"/>
                  </a:lnTo>
                  <a:lnTo>
                    <a:pt x="18" y="24993"/>
                  </a:lnTo>
                  <a:lnTo>
                    <a:pt x="24" y="24910"/>
                  </a:lnTo>
                  <a:lnTo>
                    <a:pt x="31" y="24827"/>
                  </a:lnTo>
                  <a:lnTo>
                    <a:pt x="39" y="24741"/>
                  </a:lnTo>
                  <a:lnTo>
                    <a:pt x="47" y="24655"/>
                  </a:lnTo>
                  <a:lnTo>
                    <a:pt x="57" y="24566"/>
                  </a:lnTo>
                  <a:lnTo>
                    <a:pt x="68" y="24477"/>
                  </a:lnTo>
                  <a:lnTo>
                    <a:pt x="80" y="24386"/>
                  </a:lnTo>
                  <a:lnTo>
                    <a:pt x="93" y="24294"/>
                  </a:lnTo>
                  <a:lnTo>
                    <a:pt x="107" y="24201"/>
                  </a:lnTo>
                  <a:lnTo>
                    <a:pt x="123" y="24107"/>
                  </a:lnTo>
                  <a:lnTo>
                    <a:pt x="140" y="24011"/>
                  </a:lnTo>
                  <a:lnTo>
                    <a:pt x="158" y="23916"/>
                  </a:lnTo>
                  <a:lnTo>
                    <a:pt x="178" y="23818"/>
                  </a:lnTo>
                  <a:lnTo>
                    <a:pt x="199" y="23720"/>
                  </a:lnTo>
                  <a:lnTo>
                    <a:pt x="223" y="23621"/>
                  </a:lnTo>
                  <a:lnTo>
                    <a:pt x="247" y="23521"/>
                  </a:lnTo>
                  <a:lnTo>
                    <a:pt x="273" y="23422"/>
                  </a:lnTo>
                  <a:lnTo>
                    <a:pt x="301" y="23321"/>
                  </a:lnTo>
                  <a:lnTo>
                    <a:pt x="330" y="23219"/>
                  </a:lnTo>
                  <a:lnTo>
                    <a:pt x="361" y="23118"/>
                  </a:lnTo>
                  <a:lnTo>
                    <a:pt x="395" y="23015"/>
                  </a:lnTo>
                  <a:lnTo>
                    <a:pt x="430" y="22913"/>
                  </a:lnTo>
                  <a:lnTo>
                    <a:pt x="466" y="22810"/>
                  </a:lnTo>
                  <a:lnTo>
                    <a:pt x="505" y="22707"/>
                  </a:lnTo>
                  <a:lnTo>
                    <a:pt x="546" y="22604"/>
                  </a:lnTo>
                  <a:lnTo>
                    <a:pt x="546" y="22604"/>
                  </a:lnTo>
                  <a:lnTo>
                    <a:pt x="592" y="22494"/>
                  </a:lnTo>
                  <a:lnTo>
                    <a:pt x="639" y="22386"/>
                  </a:lnTo>
                  <a:lnTo>
                    <a:pt x="688" y="22279"/>
                  </a:lnTo>
                  <a:lnTo>
                    <a:pt x="739" y="22174"/>
                  </a:lnTo>
                  <a:lnTo>
                    <a:pt x="791" y="22072"/>
                  </a:lnTo>
                  <a:lnTo>
                    <a:pt x="844" y="21970"/>
                  </a:lnTo>
                  <a:lnTo>
                    <a:pt x="899" y="21870"/>
                  </a:lnTo>
                  <a:lnTo>
                    <a:pt x="957" y="21773"/>
                  </a:lnTo>
                  <a:lnTo>
                    <a:pt x="1015" y="21676"/>
                  </a:lnTo>
                  <a:lnTo>
                    <a:pt x="1075" y="21582"/>
                  </a:lnTo>
                  <a:lnTo>
                    <a:pt x="1137" y="21489"/>
                  </a:lnTo>
                  <a:lnTo>
                    <a:pt x="1200" y="21398"/>
                  </a:lnTo>
                  <a:lnTo>
                    <a:pt x="1266" y="21309"/>
                  </a:lnTo>
                  <a:lnTo>
                    <a:pt x="1332" y="21222"/>
                  </a:lnTo>
                  <a:lnTo>
                    <a:pt x="1400" y="21136"/>
                  </a:lnTo>
                  <a:lnTo>
                    <a:pt x="1470" y="21052"/>
                  </a:lnTo>
                  <a:lnTo>
                    <a:pt x="1541" y="20970"/>
                  </a:lnTo>
                  <a:lnTo>
                    <a:pt x="1614" y="20890"/>
                  </a:lnTo>
                  <a:lnTo>
                    <a:pt x="1688" y="20811"/>
                  </a:lnTo>
                  <a:lnTo>
                    <a:pt x="1763" y="20734"/>
                  </a:lnTo>
                  <a:lnTo>
                    <a:pt x="1841" y="20659"/>
                  </a:lnTo>
                  <a:lnTo>
                    <a:pt x="1920" y="20586"/>
                  </a:lnTo>
                  <a:lnTo>
                    <a:pt x="2001" y="20514"/>
                  </a:lnTo>
                  <a:lnTo>
                    <a:pt x="2082" y="20445"/>
                  </a:lnTo>
                  <a:lnTo>
                    <a:pt x="2166" y="20377"/>
                  </a:lnTo>
                  <a:lnTo>
                    <a:pt x="2251" y="20311"/>
                  </a:lnTo>
                  <a:lnTo>
                    <a:pt x="2338" y="20247"/>
                  </a:lnTo>
                  <a:lnTo>
                    <a:pt x="2426" y="20184"/>
                  </a:lnTo>
                  <a:lnTo>
                    <a:pt x="2516" y="20124"/>
                  </a:lnTo>
                  <a:lnTo>
                    <a:pt x="2607" y="20065"/>
                  </a:lnTo>
                  <a:lnTo>
                    <a:pt x="2700" y="20008"/>
                  </a:lnTo>
                  <a:lnTo>
                    <a:pt x="2793" y="19953"/>
                  </a:lnTo>
                  <a:lnTo>
                    <a:pt x="2793" y="19953"/>
                  </a:lnTo>
                  <a:lnTo>
                    <a:pt x="2893" y="19898"/>
                  </a:lnTo>
                  <a:lnTo>
                    <a:pt x="2993" y="19844"/>
                  </a:lnTo>
                  <a:lnTo>
                    <a:pt x="3095" y="19793"/>
                  </a:lnTo>
                  <a:lnTo>
                    <a:pt x="3199" y="19743"/>
                  </a:lnTo>
                  <a:lnTo>
                    <a:pt x="3304" y="19695"/>
                  </a:lnTo>
                  <a:lnTo>
                    <a:pt x="3411" y="19648"/>
                  </a:lnTo>
                  <a:lnTo>
                    <a:pt x="3519" y="19603"/>
                  </a:lnTo>
                  <a:lnTo>
                    <a:pt x="3629" y="19560"/>
                  </a:lnTo>
                  <a:lnTo>
                    <a:pt x="3740" y="19519"/>
                  </a:lnTo>
                  <a:lnTo>
                    <a:pt x="3852" y="19479"/>
                  </a:lnTo>
                  <a:lnTo>
                    <a:pt x="3967" y="19441"/>
                  </a:lnTo>
                  <a:lnTo>
                    <a:pt x="4083" y="19405"/>
                  </a:lnTo>
                  <a:lnTo>
                    <a:pt x="4199" y="19371"/>
                  </a:lnTo>
                  <a:lnTo>
                    <a:pt x="4318" y="19338"/>
                  </a:lnTo>
                  <a:lnTo>
                    <a:pt x="4438" y="19307"/>
                  </a:lnTo>
                  <a:lnTo>
                    <a:pt x="4559" y="19278"/>
                  </a:lnTo>
                  <a:lnTo>
                    <a:pt x="4682" y="19251"/>
                  </a:lnTo>
                  <a:lnTo>
                    <a:pt x="4807" y="19226"/>
                  </a:lnTo>
                  <a:lnTo>
                    <a:pt x="4932" y="19202"/>
                  </a:lnTo>
                  <a:lnTo>
                    <a:pt x="5059" y="19180"/>
                  </a:lnTo>
                  <a:lnTo>
                    <a:pt x="5188" y="19159"/>
                  </a:lnTo>
                  <a:lnTo>
                    <a:pt x="5319" y="19140"/>
                  </a:lnTo>
                  <a:lnTo>
                    <a:pt x="5449" y="19124"/>
                  </a:lnTo>
                  <a:lnTo>
                    <a:pt x="5582" y="19109"/>
                  </a:lnTo>
                  <a:lnTo>
                    <a:pt x="5717" y="19096"/>
                  </a:lnTo>
                  <a:lnTo>
                    <a:pt x="5852" y="19084"/>
                  </a:lnTo>
                  <a:lnTo>
                    <a:pt x="5989" y="19074"/>
                  </a:lnTo>
                  <a:lnTo>
                    <a:pt x="6127" y="19066"/>
                  </a:lnTo>
                  <a:lnTo>
                    <a:pt x="6267" y="19060"/>
                  </a:lnTo>
                  <a:lnTo>
                    <a:pt x="6408" y="19056"/>
                  </a:lnTo>
                  <a:lnTo>
                    <a:pt x="6551" y="19053"/>
                  </a:lnTo>
                  <a:lnTo>
                    <a:pt x="6694" y="19052"/>
                  </a:lnTo>
                  <a:lnTo>
                    <a:pt x="6694" y="19052"/>
                  </a:lnTo>
                  <a:lnTo>
                    <a:pt x="6824" y="19053"/>
                  </a:lnTo>
                  <a:lnTo>
                    <a:pt x="6955" y="19055"/>
                  </a:lnTo>
                  <a:lnTo>
                    <a:pt x="7087" y="19059"/>
                  </a:lnTo>
                  <a:lnTo>
                    <a:pt x="7220" y="19064"/>
                  </a:lnTo>
                  <a:lnTo>
                    <a:pt x="7354" y="19070"/>
                  </a:lnTo>
                  <a:lnTo>
                    <a:pt x="7490" y="19078"/>
                  </a:lnTo>
                  <a:lnTo>
                    <a:pt x="7627" y="19087"/>
                  </a:lnTo>
                  <a:lnTo>
                    <a:pt x="7765" y="19097"/>
                  </a:lnTo>
                  <a:lnTo>
                    <a:pt x="7903" y="19109"/>
                  </a:lnTo>
                  <a:lnTo>
                    <a:pt x="8044" y="19123"/>
                  </a:lnTo>
                  <a:lnTo>
                    <a:pt x="8185" y="19138"/>
                  </a:lnTo>
                  <a:lnTo>
                    <a:pt x="8327" y="19154"/>
                  </a:lnTo>
                  <a:lnTo>
                    <a:pt x="8470" y="19171"/>
                  </a:lnTo>
                  <a:lnTo>
                    <a:pt x="8613" y="19191"/>
                  </a:lnTo>
                  <a:lnTo>
                    <a:pt x="8757" y="19211"/>
                  </a:lnTo>
                  <a:lnTo>
                    <a:pt x="8903" y="19233"/>
                  </a:lnTo>
                  <a:lnTo>
                    <a:pt x="8903" y="19233"/>
                  </a:lnTo>
                  <a:lnTo>
                    <a:pt x="9101" y="19265"/>
                  </a:lnTo>
                  <a:lnTo>
                    <a:pt x="9300" y="19298"/>
                  </a:lnTo>
                  <a:lnTo>
                    <a:pt x="9501" y="19335"/>
                  </a:lnTo>
                  <a:lnTo>
                    <a:pt x="9704" y="19374"/>
                  </a:lnTo>
                  <a:lnTo>
                    <a:pt x="9907" y="19415"/>
                  </a:lnTo>
                  <a:lnTo>
                    <a:pt x="10112" y="19457"/>
                  </a:lnTo>
                  <a:lnTo>
                    <a:pt x="10318" y="19501"/>
                  </a:lnTo>
                  <a:lnTo>
                    <a:pt x="10526" y="19548"/>
                  </a:lnTo>
                  <a:lnTo>
                    <a:pt x="10735" y="19596"/>
                  </a:lnTo>
                  <a:lnTo>
                    <a:pt x="10947" y="19644"/>
                  </a:lnTo>
                  <a:lnTo>
                    <a:pt x="11159" y="19695"/>
                  </a:lnTo>
                  <a:lnTo>
                    <a:pt x="11373" y="19746"/>
                  </a:lnTo>
                  <a:lnTo>
                    <a:pt x="11806" y="19852"/>
                  </a:lnTo>
                  <a:lnTo>
                    <a:pt x="12244" y="19959"/>
                  </a:lnTo>
                  <a:lnTo>
                    <a:pt x="12244" y="19959"/>
                  </a:lnTo>
                  <a:lnTo>
                    <a:pt x="12609" y="20050"/>
                  </a:lnTo>
                  <a:lnTo>
                    <a:pt x="12976" y="20139"/>
                  </a:lnTo>
                  <a:lnTo>
                    <a:pt x="13343" y="20228"/>
                  </a:lnTo>
                  <a:lnTo>
                    <a:pt x="13710" y="20314"/>
                  </a:lnTo>
                  <a:lnTo>
                    <a:pt x="13894" y="20356"/>
                  </a:lnTo>
                  <a:lnTo>
                    <a:pt x="14078" y="20399"/>
                  </a:lnTo>
                  <a:lnTo>
                    <a:pt x="14262" y="20439"/>
                  </a:lnTo>
                  <a:lnTo>
                    <a:pt x="14445" y="20479"/>
                  </a:lnTo>
                  <a:lnTo>
                    <a:pt x="14628" y="20517"/>
                  </a:lnTo>
                  <a:lnTo>
                    <a:pt x="14810" y="20556"/>
                  </a:lnTo>
                  <a:lnTo>
                    <a:pt x="14993" y="20592"/>
                  </a:lnTo>
                  <a:lnTo>
                    <a:pt x="15174" y="20627"/>
                  </a:lnTo>
                  <a:lnTo>
                    <a:pt x="15356" y="20661"/>
                  </a:lnTo>
                  <a:lnTo>
                    <a:pt x="15537" y="20693"/>
                  </a:lnTo>
                  <a:lnTo>
                    <a:pt x="15717" y="20724"/>
                  </a:lnTo>
                  <a:lnTo>
                    <a:pt x="15896" y="20753"/>
                  </a:lnTo>
                  <a:lnTo>
                    <a:pt x="16075" y="20780"/>
                  </a:lnTo>
                  <a:lnTo>
                    <a:pt x="16253" y="20805"/>
                  </a:lnTo>
                  <a:lnTo>
                    <a:pt x="16431" y="20829"/>
                  </a:lnTo>
                  <a:lnTo>
                    <a:pt x="16607" y="20850"/>
                  </a:lnTo>
                  <a:lnTo>
                    <a:pt x="16783" y="20870"/>
                  </a:lnTo>
                  <a:lnTo>
                    <a:pt x="16958" y="20887"/>
                  </a:lnTo>
                  <a:lnTo>
                    <a:pt x="17131" y="20901"/>
                  </a:lnTo>
                  <a:lnTo>
                    <a:pt x="17217" y="20907"/>
                  </a:lnTo>
                  <a:lnTo>
                    <a:pt x="17304" y="20913"/>
                  </a:lnTo>
                  <a:lnTo>
                    <a:pt x="17389" y="20918"/>
                  </a:lnTo>
                  <a:lnTo>
                    <a:pt x="17475" y="20923"/>
                  </a:lnTo>
                  <a:lnTo>
                    <a:pt x="17560" y="20926"/>
                  </a:lnTo>
                  <a:lnTo>
                    <a:pt x="17646" y="20930"/>
                  </a:lnTo>
                  <a:lnTo>
                    <a:pt x="17730" y="20932"/>
                  </a:lnTo>
                  <a:lnTo>
                    <a:pt x="17815" y="20934"/>
                  </a:lnTo>
                  <a:lnTo>
                    <a:pt x="17898" y="20935"/>
                  </a:lnTo>
                  <a:lnTo>
                    <a:pt x="17983" y="20935"/>
                  </a:lnTo>
                  <a:lnTo>
                    <a:pt x="17983" y="20935"/>
                  </a:lnTo>
                  <a:lnTo>
                    <a:pt x="18128" y="20934"/>
                  </a:lnTo>
                  <a:lnTo>
                    <a:pt x="18270" y="20931"/>
                  </a:lnTo>
                  <a:lnTo>
                    <a:pt x="18412" y="20925"/>
                  </a:lnTo>
                  <a:lnTo>
                    <a:pt x="18551" y="20917"/>
                  </a:lnTo>
                  <a:lnTo>
                    <a:pt x="18689" y="20907"/>
                  </a:lnTo>
                  <a:lnTo>
                    <a:pt x="18756" y="20901"/>
                  </a:lnTo>
                  <a:lnTo>
                    <a:pt x="18824" y="20895"/>
                  </a:lnTo>
                  <a:lnTo>
                    <a:pt x="18890" y="20888"/>
                  </a:lnTo>
                  <a:lnTo>
                    <a:pt x="18956" y="20881"/>
                  </a:lnTo>
                  <a:lnTo>
                    <a:pt x="19023" y="20872"/>
                  </a:lnTo>
                  <a:lnTo>
                    <a:pt x="19088" y="20863"/>
                  </a:lnTo>
                  <a:lnTo>
                    <a:pt x="19152" y="20854"/>
                  </a:lnTo>
                  <a:lnTo>
                    <a:pt x="19217" y="20844"/>
                  </a:lnTo>
                  <a:lnTo>
                    <a:pt x="19281" y="20833"/>
                  </a:lnTo>
                  <a:lnTo>
                    <a:pt x="19345" y="20822"/>
                  </a:lnTo>
                  <a:lnTo>
                    <a:pt x="19407" y="20811"/>
                  </a:lnTo>
                  <a:lnTo>
                    <a:pt x="19470" y="20799"/>
                  </a:lnTo>
                  <a:lnTo>
                    <a:pt x="19532" y="20786"/>
                  </a:lnTo>
                  <a:lnTo>
                    <a:pt x="19593" y="20773"/>
                  </a:lnTo>
                  <a:lnTo>
                    <a:pt x="19654" y="20759"/>
                  </a:lnTo>
                  <a:lnTo>
                    <a:pt x="19715" y="20745"/>
                  </a:lnTo>
                  <a:lnTo>
                    <a:pt x="19775" y="20730"/>
                  </a:lnTo>
                  <a:lnTo>
                    <a:pt x="19834" y="20715"/>
                  </a:lnTo>
                  <a:lnTo>
                    <a:pt x="19894" y="20699"/>
                  </a:lnTo>
                  <a:lnTo>
                    <a:pt x="19952" y="20681"/>
                  </a:lnTo>
                  <a:lnTo>
                    <a:pt x="20010" y="20664"/>
                  </a:lnTo>
                  <a:lnTo>
                    <a:pt x="20069" y="20646"/>
                  </a:lnTo>
                  <a:lnTo>
                    <a:pt x="20125" y="20628"/>
                  </a:lnTo>
                  <a:lnTo>
                    <a:pt x="20182" y="20609"/>
                  </a:lnTo>
                  <a:lnTo>
                    <a:pt x="20239" y="20589"/>
                  </a:lnTo>
                  <a:lnTo>
                    <a:pt x="20295" y="20569"/>
                  </a:lnTo>
                  <a:lnTo>
                    <a:pt x="20350" y="20549"/>
                  </a:lnTo>
                  <a:lnTo>
                    <a:pt x="20405" y="20528"/>
                  </a:lnTo>
                  <a:lnTo>
                    <a:pt x="20459" y="20505"/>
                  </a:lnTo>
                  <a:lnTo>
                    <a:pt x="20513" y="20482"/>
                  </a:lnTo>
                  <a:lnTo>
                    <a:pt x="20567" y="20460"/>
                  </a:lnTo>
                  <a:lnTo>
                    <a:pt x="20620" y="20436"/>
                  </a:lnTo>
                  <a:lnTo>
                    <a:pt x="20673" y="20412"/>
                  </a:lnTo>
                  <a:lnTo>
                    <a:pt x="20725" y="20387"/>
                  </a:lnTo>
                  <a:lnTo>
                    <a:pt x="20777" y="20362"/>
                  </a:lnTo>
                  <a:lnTo>
                    <a:pt x="20828" y="20335"/>
                  </a:lnTo>
                  <a:lnTo>
                    <a:pt x="20879" y="20309"/>
                  </a:lnTo>
                  <a:lnTo>
                    <a:pt x="20930" y="20282"/>
                  </a:lnTo>
                  <a:lnTo>
                    <a:pt x="20980" y="20254"/>
                  </a:lnTo>
                  <a:lnTo>
                    <a:pt x="21029" y="20226"/>
                  </a:lnTo>
                  <a:lnTo>
                    <a:pt x="21078" y="20198"/>
                  </a:lnTo>
                  <a:lnTo>
                    <a:pt x="21128" y="20167"/>
                  </a:lnTo>
                  <a:lnTo>
                    <a:pt x="21176" y="20138"/>
                  </a:lnTo>
                  <a:lnTo>
                    <a:pt x="21223" y="20107"/>
                  </a:lnTo>
                  <a:lnTo>
                    <a:pt x="21270" y="20076"/>
                  </a:lnTo>
                  <a:lnTo>
                    <a:pt x="21318" y="20045"/>
                  </a:lnTo>
                  <a:lnTo>
                    <a:pt x="21364" y="20011"/>
                  </a:lnTo>
                  <a:lnTo>
                    <a:pt x="21410" y="19979"/>
                  </a:lnTo>
                  <a:lnTo>
                    <a:pt x="21457" y="19945"/>
                  </a:lnTo>
                  <a:lnTo>
                    <a:pt x="21502" y="19911"/>
                  </a:lnTo>
                  <a:lnTo>
                    <a:pt x="21547" y="19877"/>
                  </a:lnTo>
                  <a:lnTo>
                    <a:pt x="21591" y="19841"/>
                  </a:lnTo>
                  <a:lnTo>
                    <a:pt x="21636" y="19805"/>
                  </a:lnTo>
                  <a:lnTo>
                    <a:pt x="21679" y="19769"/>
                  </a:lnTo>
                  <a:lnTo>
                    <a:pt x="21679" y="19769"/>
                  </a:lnTo>
                  <a:lnTo>
                    <a:pt x="21735" y="19721"/>
                  </a:lnTo>
                  <a:lnTo>
                    <a:pt x="21790" y="19670"/>
                  </a:lnTo>
                  <a:lnTo>
                    <a:pt x="21846" y="19620"/>
                  </a:lnTo>
                  <a:lnTo>
                    <a:pt x="21900" y="19569"/>
                  </a:lnTo>
                  <a:lnTo>
                    <a:pt x="21954" y="19516"/>
                  </a:lnTo>
                  <a:lnTo>
                    <a:pt x="22008" y="19462"/>
                  </a:lnTo>
                  <a:lnTo>
                    <a:pt x="22060" y="19407"/>
                  </a:lnTo>
                  <a:lnTo>
                    <a:pt x="22112" y="19352"/>
                  </a:lnTo>
                  <a:lnTo>
                    <a:pt x="22164" y="19295"/>
                  </a:lnTo>
                  <a:lnTo>
                    <a:pt x="22214" y="19238"/>
                  </a:lnTo>
                  <a:lnTo>
                    <a:pt x="22263" y="19179"/>
                  </a:lnTo>
                  <a:lnTo>
                    <a:pt x="22312" y="19119"/>
                  </a:lnTo>
                  <a:lnTo>
                    <a:pt x="22361" y="19060"/>
                  </a:lnTo>
                  <a:lnTo>
                    <a:pt x="22407" y="18998"/>
                  </a:lnTo>
                  <a:lnTo>
                    <a:pt x="22454" y="18937"/>
                  </a:lnTo>
                  <a:lnTo>
                    <a:pt x="22499" y="18874"/>
                  </a:lnTo>
                  <a:lnTo>
                    <a:pt x="22544" y="18810"/>
                  </a:lnTo>
                  <a:lnTo>
                    <a:pt x="22587" y="18747"/>
                  </a:lnTo>
                  <a:lnTo>
                    <a:pt x="22629" y="18683"/>
                  </a:lnTo>
                  <a:lnTo>
                    <a:pt x="22670" y="18617"/>
                  </a:lnTo>
                  <a:lnTo>
                    <a:pt x="22712" y="18551"/>
                  </a:lnTo>
                  <a:lnTo>
                    <a:pt x="22751" y="18484"/>
                  </a:lnTo>
                  <a:lnTo>
                    <a:pt x="22789" y="18417"/>
                  </a:lnTo>
                  <a:lnTo>
                    <a:pt x="22826" y="18350"/>
                  </a:lnTo>
                  <a:lnTo>
                    <a:pt x="22862" y="18281"/>
                  </a:lnTo>
                  <a:lnTo>
                    <a:pt x="22897" y="18212"/>
                  </a:lnTo>
                  <a:lnTo>
                    <a:pt x="22930" y="18143"/>
                  </a:lnTo>
                  <a:lnTo>
                    <a:pt x="22962" y="18073"/>
                  </a:lnTo>
                  <a:lnTo>
                    <a:pt x="22993" y="18003"/>
                  </a:lnTo>
                  <a:lnTo>
                    <a:pt x="23022" y="17932"/>
                  </a:lnTo>
                  <a:lnTo>
                    <a:pt x="23052" y="17862"/>
                  </a:lnTo>
                  <a:lnTo>
                    <a:pt x="23078" y="17790"/>
                  </a:lnTo>
                  <a:lnTo>
                    <a:pt x="23104" y="17719"/>
                  </a:lnTo>
                  <a:lnTo>
                    <a:pt x="23128" y="17646"/>
                  </a:lnTo>
                  <a:lnTo>
                    <a:pt x="23151" y="17574"/>
                  </a:lnTo>
                  <a:lnTo>
                    <a:pt x="23172" y="17502"/>
                  </a:lnTo>
                  <a:lnTo>
                    <a:pt x="23191" y="17429"/>
                  </a:lnTo>
                  <a:lnTo>
                    <a:pt x="23211" y="17356"/>
                  </a:lnTo>
                  <a:lnTo>
                    <a:pt x="23227" y="17283"/>
                  </a:lnTo>
                  <a:lnTo>
                    <a:pt x="23242" y="17210"/>
                  </a:lnTo>
                  <a:lnTo>
                    <a:pt x="23256" y="17136"/>
                  </a:lnTo>
                  <a:lnTo>
                    <a:pt x="23268" y="17063"/>
                  </a:lnTo>
                  <a:lnTo>
                    <a:pt x="23278" y="16990"/>
                  </a:lnTo>
                  <a:lnTo>
                    <a:pt x="23286" y="16916"/>
                  </a:lnTo>
                  <a:lnTo>
                    <a:pt x="23293" y="16842"/>
                  </a:lnTo>
                  <a:lnTo>
                    <a:pt x="23298" y="16768"/>
                  </a:lnTo>
                  <a:lnTo>
                    <a:pt x="23302" y="16695"/>
                  </a:lnTo>
                  <a:lnTo>
                    <a:pt x="23303" y="16621"/>
                  </a:lnTo>
                  <a:lnTo>
                    <a:pt x="23303" y="16548"/>
                  </a:lnTo>
                  <a:lnTo>
                    <a:pt x="23301" y="16475"/>
                  </a:lnTo>
                  <a:lnTo>
                    <a:pt x="23297" y="16401"/>
                  </a:lnTo>
                  <a:lnTo>
                    <a:pt x="23291" y="16328"/>
                  </a:lnTo>
                  <a:lnTo>
                    <a:pt x="23283" y="16255"/>
                  </a:lnTo>
                  <a:lnTo>
                    <a:pt x="23274" y="16182"/>
                  </a:lnTo>
                  <a:lnTo>
                    <a:pt x="23262" y="16109"/>
                  </a:lnTo>
                  <a:lnTo>
                    <a:pt x="23248" y="16037"/>
                  </a:lnTo>
                  <a:lnTo>
                    <a:pt x="23233" y="15966"/>
                  </a:lnTo>
                  <a:lnTo>
                    <a:pt x="23215" y="15894"/>
                  </a:lnTo>
                  <a:lnTo>
                    <a:pt x="23194" y="15823"/>
                  </a:lnTo>
                  <a:lnTo>
                    <a:pt x="23172" y="15751"/>
                  </a:lnTo>
                  <a:lnTo>
                    <a:pt x="23148" y="15681"/>
                  </a:lnTo>
                  <a:lnTo>
                    <a:pt x="23122" y="15610"/>
                  </a:lnTo>
                  <a:lnTo>
                    <a:pt x="23093" y="15541"/>
                  </a:lnTo>
                  <a:lnTo>
                    <a:pt x="23062" y="15472"/>
                  </a:lnTo>
                  <a:lnTo>
                    <a:pt x="23062" y="15472"/>
                  </a:lnTo>
                  <a:lnTo>
                    <a:pt x="23042" y="15427"/>
                  </a:lnTo>
                  <a:lnTo>
                    <a:pt x="23019" y="15382"/>
                  </a:lnTo>
                  <a:lnTo>
                    <a:pt x="22996" y="15338"/>
                  </a:lnTo>
                  <a:lnTo>
                    <a:pt x="22973" y="15293"/>
                  </a:lnTo>
                  <a:lnTo>
                    <a:pt x="22948" y="15247"/>
                  </a:lnTo>
                  <a:lnTo>
                    <a:pt x="22923" y="15202"/>
                  </a:lnTo>
                  <a:lnTo>
                    <a:pt x="22896" y="15157"/>
                  </a:lnTo>
                  <a:lnTo>
                    <a:pt x="22869" y="15111"/>
                  </a:lnTo>
                  <a:lnTo>
                    <a:pt x="22840" y="15066"/>
                  </a:lnTo>
                  <a:lnTo>
                    <a:pt x="22812" y="15022"/>
                  </a:lnTo>
                  <a:lnTo>
                    <a:pt x="22782" y="14977"/>
                  </a:lnTo>
                  <a:lnTo>
                    <a:pt x="22751" y="14931"/>
                  </a:lnTo>
                  <a:lnTo>
                    <a:pt x="22720" y="14886"/>
                  </a:lnTo>
                  <a:lnTo>
                    <a:pt x="22687" y="14842"/>
                  </a:lnTo>
                  <a:lnTo>
                    <a:pt x="22653" y="14797"/>
                  </a:lnTo>
                  <a:lnTo>
                    <a:pt x="22619" y="14752"/>
                  </a:lnTo>
                  <a:lnTo>
                    <a:pt x="22584" y="14708"/>
                  </a:lnTo>
                  <a:lnTo>
                    <a:pt x="22549" y="14664"/>
                  </a:lnTo>
                  <a:lnTo>
                    <a:pt x="22512" y="14621"/>
                  </a:lnTo>
                  <a:lnTo>
                    <a:pt x="22474" y="14577"/>
                  </a:lnTo>
                  <a:lnTo>
                    <a:pt x="22435" y="14534"/>
                  </a:lnTo>
                  <a:lnTo>
                    <a:pt x="22396" y="14492"/>
                  </a:lnTo>
                  <a:lnTo>
                    <a:pt x="22356" y="14450"/>
                  </a:lnTo>
                  <a:lnTo>
                    <a:pt x="22315" y="14407"/>
                  </a:lnTo>
                  <a:lnTo>
                    <a:pt x="22273" y="14366"/>
                  </a:lnTo>
                  <a:lnTo>
                    <a:pt x="22231" y="14326"/>
                  </a:lnTo>
                  <a:lnTo>
                    <a:pt x="22187" y="14285"/>
                  </a:lnTo>
                  <a:lnTo>
                    <a:pt x="22142" y="14245"/>
                  </a:lnTo>
                  <a:lnTo>
                    <a:pt x="22097" y="14206"/>
                  </a:lnTo>
                  <a:lnTo>
                    <a:pt x="22052" y="14168"/>
                  </a:lnTo>
                  <a:lnTo>
                    <a:pt x="22005" y="14130"/>
                  </a:lnTo>
                  <a:lnTo>
                    <a:pt x="21957" y="14092"/>
                  </a:lnTo>
                  <a:lnTo>
                    <a:pt x="21909" y="14055"/>
                  </a:lnTo>
                  <a:lnTo>
                    <a:pt x="21860" y="14020"/>
                  </a:lnTo>
                  <a:lnTo>
                    <a:pt x="21810" y="13985"/>
                  </a:lnTo>
                  <a:lnTo>
                    <a:pt x="21759" y="13951"/>
                  </a:lnTo>
                  <a:lnTo>
                    <a:pt x="21708" y="13916"/>
                  </a:lnTo>
                  <a:lnTo>
                    <a:pt x="21656" y="13884"/>
                  </a:lnTo>
                  <a:lnTo>
                    <a:pt x="21602" y="13852"/>
                  </a:lnTo>
                  <a:lnTo>
                    <a:pt x="21548" y="13821"/>
                  </a:lnTo>
                  <a:lnTo>
                    <a:pt x="21494" y="13791"/>
                  </a:lnTo>
                  <a:lnTo>
                    <a:pt x="21438" y="13761"/>
                  </a:lnTo>
                  <a:lnTo>
                    <a:pt x="21382" y="13734"/>
                  </a:lnTo>
                  <a:lnTo>
                    <a:pt x="21325" y="13707"/>
                  </a:lnTo>
                  <a:lnTo>
                    <a:pt x="21266" y="13681"/>
                  </a:lnTo>
                  <a:lnTo>
                    <a:pt x="21208" y="13656"/>
                  </a:lnTo>
                  <a:lnTo>
                    <a:pt x="21149" y="13632"/>
                  </a:lnTo>
                  <a:lnTo>
                    <a:pt x="21088" y="13610"/>
                  </a:lnTo>
                  <a:lnTo>
                    <a:pt x="21028" y="13587"/>
                  </a:lnTo>
                  <a:lnTo>
                    <a:pt x="20967" y="13567"/>
                  </a:lnTo>
                  <a:lnTo>
                    <a:pt x="20904" y="13548"/>
                  </a:lnTo>
                  <a:lnTo>
                    <a:pt x="20841" y="13530"/>
                  </a:lnTo>
                  <a:lnTo>
                    <a:pt x="20778" y="13513"/>
                  </a:lnTo>
                  <a:lnTo>
                    <a:pt x="20712" y="13498"/>
                  </a:lnTo>
                  <a:lnTo>
                    <a:pt x="20647" y="13484"/>
                  </a:lnTo>
                  <a:lnTo>
                    <a:pt x="20582" y="13471"/>
                  </a:lnTo>
                  <a:lnTo>
                    <a:pt x="20514" y="13460"/>
                  </a:lnTo>
                  <a:lnTo>
                    <a:pt x="20447" y="13450"/>
                  </a:lnTo>
                  <a:lnTo>
                    <a:pt x="20378" y="13442"/>
                  </a:lnTo>
                  <a:lnTo>
                    <a:pt x="20310" y="13435"/>
                  </a:lnTo>
                  <a:lnTo>
                    <a:pt x="20241" y="13428"/>
                  </a:lnTo>
                  <a:lnTo>
                    <a:pt x="20170" y="13425"/>
                  </a:lnTo>
                  <a:lnTo>
                    <a:pt x="20099" y="13422"/>
                  </a:lnTo>
                  <a:lnTo>
                    <a:pt x="20026" y="13421"/>
                  </a:lnTo>
                  <a:lnTo>
                    <a:pt x="20026" y="13421"/>
                  </a:lnTo>
                  <a:lnTo>
                    <a:pt x="19956" y="13422"/>
                  </a:lnTo>
                  <a:lnTo>
                    <a:pt x="19886" y="13424"/>
                  </a:lnTo>
                  <a:lnTo>
                    <a:pt x="19814" y="13428"/>
                  </a:lnTo>
                  <a:lnTo>
                    <a:pt x="19743" y="13435"/>
                  </a:lnTo>
                  <a:lnTo>
                    <a:pt x="19743" y="13435"/>
                  </a:lnTo>
                  <a:lnTo>
                    <a:pt x="19654" y="13443"/>
                  </a:lnTo>
                  <a:lnTo>
                    <a:pt x="19566" y="13452"/>
                  </a:lnTo>
                  <a:lnTo>
                    <a:pt x="19477" y="13463"/>
                  </a:lnTo>
                  <a:lnTo>
                    <a:pt x="19390" y="13475"/>
                  </a:lnTo>
                  <a:lnTo>
                    <a:pt x="19301" y="13488"/>
                  </a:lnTo>
                  <a:lnTo>
                    <a:pt x="19213" y="13502"/>
                  </a:lnTo>
                  <a:lnTo>
                    <a:pt x="19124" y="13517"/>
                  </a:lnTo>
                  <a:lnTo>
                    <a:pt x="19036" y="13533"/>
                  </a:lnTo>
                  <a:lnTo>
                    <a:pt x="18947" y="13550"/>
                  </a:lnTo>
                  <a:lnTo>
                    <a:pt x="18859" y="13569"/>
                  </a:lnTo>
                  <a:lnTo>
                    <a:pt x="18770" y="13588"/>
                  </a:lnTo>
                  <a:lnTo>
                    <a:pt x="18681" y="13609"/>
                  </a:lnTo>
                  <a:lnTo>
                    <a:pt x="18592" y="13630"/>
                  </a:lnTo>
                  <a:lnTo>
                    <a:pt x="18504" y="13651"/>
                  </a:lnTo>
                  <a:lnTo>
                    <a:pt x="18414" y="13674"/>
                  </a:lnTo>
                  <a:lnTo>
                    <a:pt x="18326" y="13697"/>
                  </a:lnTo>
                  <a:lnTo>
                    <a:pt x="18236" y="13721"/>
                  </a:lnTo>
                  <a:lnTo>
                    <a:pt x="18147" y="13746"/>
                  </a:lnTo>
                  <a:lnTo>
                    <a:pt x="17967" y="13798"/>
                  </a:lnTo>
                  <a:lnTo>
                    <a:pt x="17787" y="13851"/>
                  </a:lnTo>
                  <a:lnTo>
                    <a:pt x="17606" y="13906"/>
                  </a:lnTo>
                  <a:lnTo>
                    <a:pt x="17425" y="13964"/>
                  </a:lnTo>
                  <a:lnTo>
                    <a:pt x="17242" y="14022"/>
                  </a:lnTo>
                  <a:lnTo>
                    <a:pt x="16872" y="14142"/>
                  </a:lnTo>
                  <a:lnTo>
                    <a:pt x="16671" y="14207"/>
                  </a:lnTo>
                  <a:lnTo>
                    <a:pt x="16671" y="14207"/>
                  </a:lnTo>
                  <a:lnTo>
                    <a:pt x="16344" y="14314"/>
                  </a:lnTo>
                  <a:lnTo>
                    <a:pt x="16012" y="14420"/>
                  </a:lnTo>
                  <a:lnTo>
                    <a:pt x="15843" y="14474"/>
                  </a:lnTo>
                  <a:lnTo>
                    <a:pt x="15674" y="14527"/>
                  </a:lnTo>
                  <a:lnTo>
                    <a:pt x="15503" y="14579"/>
                  </a:lnTo>
                  <a:lnTo>
                    <a:pt x="15331" y="14632"/>
                  </a:lnTo>
                  <a:lnTo>
                    <a:pt x="15158" y="14684"/>
                  </a:lnTo>
                  <a:lnTo>
                    <a:pt x="14984" y="14734"/>
                  </a:lnTo>
                  <a:lnTo>
                    <a:pt x="14808" y="14785"/>
                  </a:lnTo>
                  <a:lnTo>
                    <a:pt x="14632" y="14834"/>
                  </a:lnTo>
                  <a:lnTo>
                    <a:pt x="14455" y="14882"/>
                  </a:lnTo>
                  <a:lnTo>
                    <a:pt x="14276" y="14929"/>
                  </a:lnTo>
                  <a:lnTo>
                    <a:pt x="14097" y="14975"/>
                  </a:lnTo>
                  <a:lnTo>
                    <a:pt x="13916" y="15018"/>
                  </a:lnTo>
                  <a:lnTo>
                    <a:pt x="13735" y="15060"/>
                  </a:lnTo>
                  <a:lnTo>
                    <a:pt x="13553" y="15101"/>
                  </a:lnTo>
                  <a:lnTo>
                    <a:pt x="13369" y="15140"/>
                  </a:lnTo>
                  <a:lnTo>
                    <a:pt x="13185" y="15176"/>
                  </a:lnTo>
                  <a:lnTo>
                    <a:pt x="13000" y="15210"/>
                  </a:lnTo>
                  <a:lnTo>
                    <a:pt x="12908" y="15227"/>
                  </a:lnTo>
                  <a:lnTo>
                    <a:pt x="12814" y="15242"/>
                  </a:lnTo>
                  <a:lnTo>
                    <a:pt x="12722" y="15257"/>
                  </a:lnTo>
                  <a:lnTo>
                    <a:pt x="12628" y="15272"/>
                  </a:lnTo>
                  <a:lnTo>
                    <a:pt x="12535" y="15285"/>
                  </a:lnTo>
                  <a:lnTo>
                    <a:pt x="12441" y="15300"/>
                  </a:lnTo>
                  <a:lnTo>
                    <a:pt x="12347" y="15312"/>
                  </a:lnTo>
                  <a:lnTo>
                    <a:pt x="12253" y="15324"/>
                  </a:lnTo>
                  <a:lnTo>
                    <a:pt x="12159" y="15335"/>
                  </a:lnTo>
                  <a:lnTo>
                    <a:pt x="12064" y="15345"/>
                  </a:lnTo>
                  <a:lnTo>
                    <a:pt x="11970" y="15355"/>
                  </a:lnTo>
                  <a:lnTo>
                    <a:pt x="11875" y="15364"/>
                  </a:lnTo>
                  <a:lnTo>
                    <a:pt x="11779" y="15372"/>
                  </a:lnTo>
                  <a:lnTo>
                    <a:pt x="11685" y="15379"/>
                  </a:lnTo>
                  <a:lnTo>
                    <a:pt x="11589" y="15386"/>
                  </a:lnTo>
                  <a:lnTo>
                    <a:pt x="11494" y="15391"/>
                  </a:lnTo>
                  <a:lnTo>
                    <a:pt x="11398" y="15396"/>
                  </a:lnTo>
                  <a:lnTo>
                    <a:pt x="11303" y="15400"/>
                  </a:lnTo>
                  <a:lnTo>
                    <a:pt x="11207" y="15403"/>
                  </a:lnTo>
                  <a:lnTo>
                    <a:pt x="11111" y="15406"/>
                  </a:lnTo>
                  <a:lnTo>
                    <a:pt x="11014" y="15407"/>
                  </a:lnTo>
                  <a:lnTo>
                    <a:pt x="10919" y="15407"/>
                  </a:lnTo>
                  <a:lnTo>
                    <a:pt x="10919" y="15407"/>
                  </a:lnTo>
                  <a:lnTo>
                    <a:pt x="10801" y="15407"/>
                  </a:lnTo>
                  <a:lnTo>
                    <a:pt x="10683" y="15405"/>
                  </a:lnTo>
                  <a:lnTo>
                    <a:pt x="10567" y="15401"/>
                  </a:lnTo>
                  <a:lnTo>
                    <a:pt x="10450" y="15396"/>
                  </a:lnTo>
                  <a:lnTo>
                    <a:pt x="10334" y="15390"/>
                  </a:lnTo>
                  <a:lnTo>
                    <a:pt x="10218" y="15382"/>
                  </a:lnTo>
                  <a:lnTo>
                    <a:pt x="10103" y="15373"/>
                  </a:lnTo>
                  <a:lnTo>
                    <a:pt x="9987" y="15363"/>
                  </a:lnTo>
                  <a:lnTo>
                    <a:pt x="9873" y="15351"/>
                  </a:lnTo>
                  <a:lnTo>
                    <a:pt x="9759" y="15338"/>
                  </a:lnTo>
                  <a:lnTo>
                    <a:pt x="9645" y="15323"/>
                  </a:lnTo>
                  <a:lnTo>
                    <a:pt x="9532" y="15307"/>
                  </a:lnTo>
                  <a:lnTo>
                    <a:pt x="9419" y="15290"/>
                  </a:lnTo>
                  <a:lnTo>
                    <a:pt x="9307" y="15270"/>
                  </a:lnTo>
                  <a:lnTo>
                    <a:pt x="9196" y="15250"/>
                  </a:lnTo>
                  <a:lnTo>
                    <a:pt x="9085" y="15228"/>
                  </a:lnTo>
                  <a:lnTo>
                    <a:pt x="9085" y="15228"/>
                  </a:lnTo>
                  <a:lnTo>
                    <a:pt x="8975" y="15205"/>
                  </a:lnTo>
                  <a:lnTo>
                    <a:pt x="8866" y="15181"/>
                  </a:lnTo>
                  <a:lnTo>
                    <a:pt x="8758" y="15155"/>
                  </a:lnTo>
                  <a:lnTo>
                    <a:pt x="8652" y="15127"/>
                  </a:lnTo>
                  <a:lnTo>
                    <a:pt x="8546" y="15097"/>
                  </a:lnTo>
                  <a:lnTo>
                    <a:pt x="8441" y="15066"/>
                  </a:lnTo>
                  <a:lnTo>
                    <a:pt x="8339" y="15034"/>
                  </a:lnTo>
                  <a:lnTo>
                    <a:pt x="8238" y="15000"/>
                  </a:lnTo>
                  <a:lnTo>
                    <a:pt x="8138" y="14965"/>
                  </a:lnTo>
                  <a:lnTo>
                    <a:pt x="8040" y="14928"/>
                  </a:lnTo>
                  <a:lnTo>
                    <a:pt x="7943" y="14890"/>
                  </a:lnTo>
                  <a:lnTo>
                    <a:pt x="7847" y="14851"/>
                  </a:lnTo>
                  <a:lnTo>
                    <a:pt x="7752" y="14810"/>
                  </a:lnTo>
                  <a:lnTo>
                    <a:pt x="7660" y="14767"/>
                  </a:lnTo>
                  <a:lnTo>
                    <a:pt x="7568" y="14723"/>
                  </a:lnTo>
                  <a:lnTo>
                    <a:pt x="7479" y="14679"/>
                  </a:lnTo>
                  <a:lnTo>
                    <a:pt x="7390" y="14633"/>
                  </a:lnTo>
                  <a:lnTo>
                    <a:pt x="7304" y="14584"/>
                  </a:lnTo>
                  <a:lnTo>
                    <a:pt x="7218" y="14535"/>
                  </a:lnTo>
                  <a:lnTo>
                    <a:pt x="7135" y="14485"/>
                  </a:lnTo>
                  <a:lnTo>
                    <a:pt x="7053" y="14433"/>
                  </a:lnTo>
                  <a:lnTo>
                    <a:pt x="6972" y="14381"/>
                  </a:lnTo>
                  <a:lnTo>
                    <a:pt x="6894" y="14327"/>
                  </a:lnTo>
                  <a:lnTo>
                    <a:pt x="6816" y="14271"/>
                  </a:lnTo>
                  <a:lnTo>
                    <a:pt x="6741" y="14215"/>
                  </a:lnTo>
                  <a:lnTo>
                    <a:pt x="6666" y="14158"/>
                  </a:lnTo>
                  <a:lnTo>
                    <a:pt x="6594" y="14098"/>
                  </a:lnTo>
                  <a:lnTo>
                    <a:pt x="6523" y="14039"/>
                  </a:lnTo>
                  <a:lnTo>
                    <a:pt x="6454" y="13978"/>
                  </a:lnTo>
                  <a:lnTo>
                    <a:pt x="6387" y="13915"/>
                  </a:lnTo>
                  <a:lnTo>
                    <a:pt x="6321" y="13852"/>
                  </a:lnTo>
                  <a:lnTo>
                    <a:pt x="6258" y="13788"/>
                  </a:lnTo>
                  <a:lnTo>
                    <a:pt x="6196" y="13722"/>
                  </a:lnTo>
                  <a:lnTo>
                    <a:pt x="6135" y="13656"/>
                  </a:lnTo>
                  <a:lnTo>
                    <a:pt x="6077" y="13588"/>
                  </a:lnTo>
                  <a:lnTo>
                    <a:pt x="6021" y="13520"/>
                  </a:lnTo>
                  <a:lnTo>
                    <a:pt x="5965" y="13451"/>
                  </a:lnTo>
                  <a:lnTo>
                    <a:pt x="5912" y="13380"/>
                  </a:lnTo>
                  <a:lnTo>
                    <a:pt x="5862" y="13308"/>
                  </a:lnTo>
                  <a:lnTo>
                    <a:pt x="5812" y="13235"/>
                  </a:lnTo>
                  <a:lnTo>
                    <a:pt x="5764" y="13162"/>
                  </a:lnTo>
                  <a:lnTo>
                    <a:pt x="5719" y="13087"/>
                  </a:lnTo>
                  <a:lnTo>
                    <a:pt x="5676" y="13013"/>
                  </a:lnTo>
                  <a:lnTo>
                    <a:pt x="5633" y="12937"/>
                  </a:lnTo>
                  <a:lnTo>
                    <a:pt x="5594" y="12859"/>
                  </a:lnTo>
                  <a:lnTo>
                    <a:pt x="5556" y="12782"/>
                  </a:lnTo>
                  <a:lnTo>
                    <a:pt x="5521" y="12703"/>
                  </a:lnTo>
                  <a:lnTo>
                    <a:pt x="5487" y="12623"/>
                  </a:lnTo>
                  <a:lnTo>
                    <a:pt x="5454" y="12542"/>
                  </a:lnTo>
                  <a:lnTo>
                    <a:pt x="5425" y="12462"/>
                  </a:lnTo>
                  <a:lnTo>
                    <a:pt x="5397" y="12379"/>
                  </a:lnTo>
                  <a:lnTo>
                    <a:pt x="5372" y="12297"/>
                  </a:lnTo>
                  <a:lnTo>
                    <a:pt x="5348" y="12213"/>
                  </a:lnTo>
                  <a:lnTo>
                    <a:pt x="5327" y="12129"/>
                  </a:lnTo>
                  <a:lnTo>
                    <a:pt x="5307" y="12044"/>
                  </a:lnTo>
                  <a:lnTo>
                    <a:pt x="5289" y="11959"/>
                  </a:lnTo>
                  <a:lnTo>
                    <a:pt x="5274" y="11872"/>
                  </a:lnTo>
                  <a:lnTo>
                    <a:pt x="5261" y="11786"/>
                  </a:lnTo>
                  <a:lnTo>
                    <a:pt x="5250" y="11697"/>
                  </a:lnTo>
                  <a:lnTo>
                    <a:pt x="5242" y="11610"/>
                  </a:lnTo>
                  <a:lnTo>
                    <a:pt x="5235" y="11520"/>
                  </a:lnTo>
                  <a:lnTo>
                    <a:pt x="5231" y="11431"/>
                  </a:lnTo>
                  <a:lnTo>
                    <a:pt x="5229" y="11341"/>
                  </a:lnTo>
                  <a:lnTo>
                    <a:pt x="5229" y="11251"/>
                  </a:lnTo>
                  <a:lnTo>
                    <a:pt x="5229" y="11251"/>
                  </a:lnTo>
                  <a:lnTo>
                    <a:pt x="5230" y="11200"/>
                  </a:lnTo>
                  <a:lnTo>
                    <a:pt x="5232" y="11151"/>
                  </a:lnTo>
                  <a:lnTo>
                    <a:pt x="5235" y="11102"/>
                  </a:lnTo>
                  <a:lnTo>
                    <a:pt x="5238" y="11052"/>
                  </a:lnTo>
                  <a:lnTo>
                    <a:pt x="5242" y="11004"/>
                  </a:lnTo>
                  <a:lnTo>
                    <a:pt x="5247" y="10955"/>
                  </a:lnTo>
                  <a:lnTo>
                    <a:pt x="5252" y="10906"/>
                  </a:lnTo>
                  <a:lnTo>
                    <a:pt x="5259" y="10857"/>
                  </a:lnTo>
                  <a:lnTo>
                    <a:pt x="5266" y="10809"/>
                  </a:lnTo>
                  <a:lnTo>
                    <a:pt x="5273" y="10760"/>
                  </a:lnTo>
                  <a:lnTo>
                    <a:pt x="5282" y="10711"/>
                  </a:lnTo>
                  <a:lnTo>
                    <a:pt x="5291" y="10663"/>
                  </a:lnTo>
                  <a:lnTo>
                    <a:pt x="5302" y="10616"/>
                  </a:lnTo>
                  <a:lnTo>
                    <a:pt x="5313" y="10568"/>
                  </a:lnTo>
                  <a:lnTo>
                    <a:pt x="5324" y="10519"/>
                  </a:lnTo>
                  <a:lnTo>
                    <a:pt x="5336" y="10472"/>
                  </a:lnTo>
                  <a:lnTo>
                    <a:pt x="5349" y="10425"/>
                  </a:lnTo>
                  <a:lnTo>
                    <a:pt x="5363" y="10377"/>
                  </a:lnTo>
                  <a:lnTo>
                    <a:pt x="5377" y="10330"/>
                  </a:lnTo>
                  <a:lnTo>
                    <a:pt x="5392" y="10283"/>
                  </a:lnTo>
                  <a:lnTo>
                    <a:pt x="5408" y="10236"/>
                  </a:lnTo>
                  <a:lnTo>
                    <a:pt x="5424" y="10189"/>
                  </a:lnTo>
                  <a:lnTo>
                    <a:pt x="5441" y="10142"/>
                  </a:lnTo>
                  <a:lnTo>
                    <a:pt x="5459" y="10096"/>
                  </a:lnTo>
                  <a:lnTo>
                    <a:pt x="5479" y="10049"/>
                  </a:lnTo>
                  <a:lnTo>
                    <a:pt x="5498" y="10003"/>
                  </a:lnTo>
                  <a:lnTo>
                    <a:pt x="5518" y="9958"/>
                  </a:lnTo>
                  <a:lnTo>
                    <a:pt x="5539" y="9912"/>
                  </a:lnTo>
                  <a:lnTo>
                    <a:pt x="5560" y="9866"/>
                  </a:lnTo>
                  <a:lnTo>
                    <a:pt x="5583" y="9821"/>
                  </a:lnTo>
                  <a:lnTo>
                    <a:pt x="5606" y="9776"/>
                  </a:lnTo>
                  <a:lnTo>
                    <a:pt x="5629" y="9731"/>
                  </a:lnTo>
                  <a:lnTo>
                    <a:pt x="5654" y="9685"/>
                  </a:lnTo>
                  <a:lnTo>
                    <a:pt x="5679" y="9641"/>
                  </a:lnTo>
                  <a:lnTo>
                    <a:pt x="5705" y="9596"/>
                  </a:lnTo>
                  <a:lnTo>
                    <a:pt x="5732" y="9552"/>
                  </a:lnTo>
                  <a:lnTo>
                    <a:pt x="5759" y="9507"/>
                  </a:lnTo>
                  <a:lnTo>
                    <a:pt x="5786" y="9464"/>
                  </a:lnTo>
                  <a:lnTo>
                    <a:pt x="5815" y="9420"/>
                  </a:lnTo>
                  <a:lnTo>
                    <a:pt x="5845" y="9377"/>
                  </a:lnTo>
                  <a:lnTo>
                    <a:pt x="5875" y="9333"/>
                  </a:lnTo>
                  <a:lnTo>
                    <a:pt x="5906" y="9290"/>
                  </a:lnTo>
                  <a:lnTo>
                    <a:pt x="5937" y="9247"/>
                  </a:lnTo>
                  <a:lnTo>
                    <a:pt x="5969" y="9204"/>
                  </a:lnTo>
                  <a:lnTo>
                    <a:pt x="6002" y="9161"/>
                  </a:lnTo>
                  <a:lnTo>
                    <a:pt x="6036" y="9119"/>
                  </a:lnTo>
                  <a:lnTo>
                    <a:pt x="6070" y="9077"/>
                  </a:lnTo>
                  <a:lnTo>
                    <a:pt x="6105" y="9035"/>
                  </a:lnTo>
                  <a:lnTo>
                    <a:pt x="6140" y="8993"/>
                  </a:lnTo>
                  <a:lnTo>
                    <a:pt x="6177" y="8952"/>
                  </a:lnTo>
                  <a:lnTo>
                    <a:pt x="6214" y="8911"/>
                  </a:lnTo>
                  <a:lnTo>
                    <a:pt x="6251" y="8870"/>
                  </a:lnTo>
                  <a:lnTo>
                    <a:pt x="6289" y="8829"/>
                  </a:lnTo>
                  <a:lnTo>
                    <a:pt x="6328" y="8789"/>
                  </a:lnTo>
                  <a:lnTo>
                    <a:pt x="6369" y="8749"/>
                  </a:lnTo>
                  <a:lnTo>
                    <a:pt x="6409" y="8709"/>
                  </a:lnTo>
                  <a:lnTo>
                    <a:pt x="6450" y="8668"/>
                  </a:lnTo>
                  <a:lnTo>
                    <a:pt x="6491" y="8629"/>
                  </a:lnTo>
                  <a:lnTo>
                    <a:pt x="6534" y="8590"/>
                  </a:lnTo>
                  <a:lnTo>
                    <a:pt x="6577" y="8551"/>
                  </a:lnTo>
                  <a:lnTo>
                    <a:pt x="6621" y="8511"/>
                  </a:lnTo>
                  <a:lnTo>
                    <a:pt x="6665" y="8473"/>
                  </a:lnTo>
                  <a:lnTo>
                    <a:pt x="6711" y="8435"/>
                  </a:lnTo>
                  <a:lnTo>
                    <a:pt x="6756" y="8397"/>
                  </a:lnTo>
                  <a:lnTo>
                    <a:pt x="6756" y="8397"/>
                  </a:lnTo>
                  <a:lnTo>
                    <a:pt x="6832" y="8335"/>
                  </a:lnTo>
                  <a:lnTo>
                    <a:pt x="6910" y="8275"/>
                  </a:lnTo>
                  <a:lnTo>
                    <a:pt x="6988" y="8216"/>
                  </a:lnTo>
                  <a:lnTo>
                    <a:pt x="7069" y="8156"/>
                  </a:lnTo>
                  <a:lnTo>
                    <a:pt x="7150" y="8099"/>
                  </a:lnTo>
                  <a:lnTo>
                    <a:pt x="7234" y="8042"/>
                  </a:lnTo>
                  <a:lnTo>
                    <a:pt x="7318" y="7986"/>
                  </a:lnTo>
                  <a:lnTo>
                    <a:pt x="7404" y="7931"/>
                  </a:lnTo>
                  <a:lnTo>
                    <a:pt x="7491" y="7877"/>
                  </a:lnTo>
                  <a:lnTo>
                    <a:pt x="7580" y="7823"/>
                  </a:lnTo>
                  <a:lnTo>
                    <a:pt x="7670" y="7772"/>
                  </a:lnTo>
                  <a:lnTo>
                    <a:pt x="7762" y="7721"/>
                  </a:lnTo>
                  <a:lnTo>
                    <a:pt x="7854" y="7670"/>
                  </a:lnTo>
                  <a:lnTo>
                    <a:pt x="7948" y="7621"/>
                  </a:lnTo>
                  <a:lnTo>
                    <a:pt x="8043" y="7573"/>
                  </a:lnTo>
                  <a:lnTo>
                    <a:pt x="8139" y="7526"/>
                  </a:lnTo>
                  <a:lnTo>
                    <a:pt x="8236" y="7479"/>
                  </a:lnTo>
                  <a:lnTo>
                    <a:pt x="8335" y="7434"/>
                  </a:lnTo>
                  <a:lnTo>
                    <a:pt x="8434" y="7390"/>
                  </a:lnTo>
                  <a:lnTo>
                    <a:pt x="8536" y="7346"/>
                  </a:lnTo>
                  <a:lnTo>
                    <a:pt x="8638" y="7304"/>
                  </a:lnTo>
                  <a:lnTo>
                    <a:pt x="8741" y="7263"/>
                  </a:lnTo>
                  <a:lnTo>
                    <a:pt x="8845" y="7224"/>
                  </a:lnTo>
                  <a:lnTo>
                    <a:pt x="8950" y="7185"/>
                  </a:lnTo>
                  <a:lnTo>
                    <a:pt x="9057" y="7147"/>
                  </a:lnTo>
                  <a:lnTo>
                    <a:pt x="9164" y="7110"/>
                  </a:lnTo>
                  <a:lnTo>
                    <a:pt x="9272" y="7075"/>
                  </a:lnTo>
                  <a:lnTo>
                    <a:pt x="9381" y="7041"/>
                  </a:lnTo>
                  <a:lnTo>
                    <a:pt x="9491" y="7007"/>
                  </a:lnTo>
                  <a:lnTo>
                    <a:pt x="9602" y="6975"/>
                  </a:lnTo>
                  <a:lnTo>
                    <a:pt x="9714" y="6944"/>
                  </a:lnTo>
                  <a:lnTo>
                    <a:pt x="9827" y="6914"/>
                  </a:lnTo>
                  <a:lnTo>
                    <a:pt x="9827" y="6914"/>
                  </a:lnTo>
                  <a:lnTo>
                    <a:pt x="9943" y="6885"/>
                  </a:lnTo>
                  <a:lnTo>
                    <a:pt x="10060" y="6857"/>
                  </a:lnTo>
                  <a:lnTo>
                    <a:pt x="10177" y="6829"/>
                  </a:lnTo>
                  <a:lnTo>
                    <a:pt x="10295" y="6803"/>
                  </a:lnTo>
                  <a:lnTo>
                    <a:pt x="10415" y="6778"/>
                  </a:lnTo>
                  <a:lnTo>
                    <a:pt x="10534" y="6753"/>
                  </a:lnTo>
                  <a:lnTo>
                    <a:pt x="10656" y="6730"/>
                  </a:lnTo>
                  <a:lnTo>
                    <a:pt x="10778" y="6708"/>
                  </a:lnTo>
                  <a:lnTo>
                    <a:pt x="10900" y="6687"/>
                  </a:lnTo>
                  <a:lnTo>
                    <a:pt x="11024" y="6665"/>
                  </a:lnTo>
                  <a:lnTo>
                    <a:pt x="11150" y="6646"/>
                  </a:lnTo>
                  <a:lnTo>
                    <a:pt x="11276" y="6627"/>
                  </a:lnTo>
                  <a:lnTo>
                    <a:pt x="11403" y="6610"/>
                  </a:lnTo>
                  <a:lnTo>
                    <a:pt x="11531" y="6593"/>
                  </a:lnTo>
                  <a:lnTo>
                    <a:pt x="11661" y="6577"/>
                  </a:lnTo>
                  <a:lnTo>
                    <a:pt x="11791" y="6563"/>
                  </a:lnTo>
                  <a:lnTo>
                    <a:pt x="11924" y="6549"/>
                  </a:lnTo>
                  <a:lnTo>
                    <a:pt x="12058" y="6536"/>
                  </a:lnTo>
                  <a:lnTo>
                    <a:pt x="12193" y="6524"/>
                  </a:lnTo>
                  <a:lnTo>
                    <a:pt x="12329" y="6513"/>
                  </a:lnTo>
                  <a:lnTo>
                    <a:pt x="12466" y="6501"/>
                  </a:lnTo>
                  <a:lnTo>
                    <a:pt x="12606" y="6492"/>
                  </a:lnTo>
                  <a:lnTo>
                    <a:pt x="12746" y="6484"/>
                  </a:lnTo>
                  <a:lnTo>
                    <a:pt x="12889" y="6476"/>
                  </a:lnTo>
                  <a:lnTo>
                    <a:pt x="13033" y="6470"/>
                  </a:lnTo>
                  <a:lnTo>
                    <a:pt x="13178" y="6464"/>
                  </a:lnTo>
                  <a:lnTo>
                    <a:pt x="13325" y="6459"/>
                  </a:lnTo>
                  <a:lnTo>
                    <a:pt x="13474" y="6455"/>
                  </a:lnTo>
                  <a:lnTo>
                    <a:pt x="13624" y="6452"/>
                  </a:lnTo>
                  <a:lnTo>
                    <a:pt x="13777" y="6450"/>
                  </a:lnTo>
                  <a:lnTo>
                    <a:pt x="13931" y="6449"/>
                  </a:lnTo>
                  <a:lnTo>
                    <a:pt x="14087" y="6448"/>
                  </a:lnTo>
                  <a:lnTo>
                    <a:pt x="14087" y="6448"/>
                  </a:lnTo>
                  <a:lnTo>
                    <a:pt x="14251" y="6449"/>
                  </a:lnTo>
                  <a:lnTo>
                    <a:pt x="14413" y="6450"/>
                  </a:lnTo>
                  <a:lnTo>
                    <a:pt x="14577" y="6452"/>
                  </a:lnTo>
                  <a:lnTo>
                    <a:pt x="14740" y="6455"/>
                  </a:lnTo>
                  <a:lnTo>
                    <a:pt x="14903" y="6458"/>
                  </a:lnTo>
                  <a:lnTo>
                    <a:pt x="15067" y="6463"/>
                  </a:lnTo>
                  <a:lnTo>
                    <a:pt x="15392" y="6472"/>
                  </a:lnTo>
                  <a:lnTo>
                    <a:pt x="15717" y="6484"/>
                  </a:lnTo>
                  <a:lnTo>
                    <a:pt x="16040" y="6496"/>
                  </a:lnTo>
                  <a:lnTo>
                    <a:pt x="16679" y="6525"/>
                  </a:lnTo>
                  <a:lnTo>
                    <a:pt x="16679" y="6525"/>
                  </a:lnTo>
                  <a:lnTo>
                    <a:pt x="17310" y="6552"/>
                  </a:lnTo>
                  <a:lnTo>
                    <a:pt x="17620" y="6564"/>
                  </a:lnTo>
                  <a:lnTo>
                    <a:pt x="17926" y="6575"/>
                  </a:lnTo>
                  <a:lnTo>
                    <a:pt x="18231" y="6584"/>
                  </a:lnTo>
                  <a:lnTo>
                    <a:pt x="18534" y="6591"/>
                  </a:lnTo>
                  <a:lnTo>
                    <a:pt x="18685" y="6594"/>
                  </a:lnTo>
                  <a:lnTo>
                    <a:pt x="18836" y="6595"/>
                  </a:lnTo>
                  <a:lnTo>
                    <a:pt x="18985" y="6597"/>
                  </a:lnTo>
                  <a:lnTo>
                    <a:pt x="19136" y="6597"/>
                  </a:lnTo>
                  <a:lnTo>
                    <a:pt x="19136" y="6597"/>
                  </a:lnTo>
                  <a:lnTo>
                    <a:pt x="19296" y="6597"/>
                  </a:lnTo>
                  <a:lnTo>
                    <a:pt x="19453" y="6595"/>
                  </a:lnTo>
                  <a:lnTo>
                    <a:pt x="19608" y="6592"/>
                  </a:lnTo>
                  <a:lnTo>
                    <a:pt x="19761" y="6589"/>
                  </a:lnTo>
                  <a:lnTo>
                    <a:pt x="19911" y="6584"/>
                  </a:lnTo>
                  <a:lnTo>
                    <a:pt x="20059" y="6579"/>
                  </a:lnTo>
                  <a:lnTo>
                    <a:pt x="20204" y="6572"/>
                  </a:lnTo>
                  <a:lnTo>
                    <a:pt x="20347" y="6564"/>
                  </a:lnTo>
                  <a:lnTo>
                    <a:pt x="20489" y="6555"/>
                  </a:lnTo>
                  <a:lnTo>
                    <a:pt x="20628" y="6545"/>
                  </a:lnTo>
                  <a:lnTo>
                    <a:pt x="20766" y="6534"/>
                  </a:lnTo>
                  <a:lnTo>
                    <a:pt x="20900" y="6522"/>
                  </a:lnTo>
                  <a:lnTo>
                    <a:pt x="21033" y="6509"/>
                  </a:lnTo>
                  <a:lnTo>
                    <a:pt x="21165" y="6493"/>
                  </a:lnTo>
                  <a:lnTo>
                    <a:pt x="21295" y="6478"/>
                  </a:lnTo>
                  <a:lnTo>
                    <a:pt x="21422" y="6461"/>
                  </a:lnTo>
                  <a:lnTo>
                    <a:pt x="21548" y="6444"/>
                  </a:lnTo>
                  <a:lnTo>
                    <a:pt x="21673" y="6425"/>
                  </a:lnTo>
                  <a:lnTo>
                    <a:pt x="21795" y="6405"/>
                  </a:lnTo>
                  <a:lnTo>
                    <a:pt x="21917" y="6384"/>
                  </a:lnTo>
                  <a:lnTo>
                    <a:pt x="22037" y="6361"/>
                  </a:lnTo>
                  <a:lnTo>
                    <a:pt x="22156" y="6338"/>
                  </a:lnTo>
                  <a:lnTo>
                    <a:pt x="22272" y="6312"/>
                  </a:lnTo>
                  <a:lnTo>
                    <a:pt x="22388" y="6286"/>
                  </a:lnTo>
                  <a:lnTo>
                    <a:pt x="22503" y="6259"/>
                  </a:lnTo>
                  <a:lnTo>
                    <a:pt x="22616" y="6231"/>
                  </a:lnTo>
                  <a:lnTo>
                    <a:pt x="22729" y="6201"/>
                  </a:lnTo>
                  <a:lnTo>
                    <a:pt x="22839" y="6171"/>
                  </a:lnTo>
                  <a:lnTo>
                    <a:pt x="22950" y="6138"/>
                  </a:lnTo>
                  <a:lnTo>
                    <a:pt x="23059" y="6105"/>
                  </a:lnTo>
                  <a:lnTo>
                    <a:pt x="23167" y="6070"/>
                  </a:lnTo>
                  <a:lnTo>
                    <a:pt x="23275" y="6035"/>
                  </a:lnTo>
                  <a:lnTo>
                    <a:pt x="23275" y="6035"/>
                  </a:lnTo>
                  <a:lnTo>
                    <a:pt x="23382" y="5996"/>
                  </a:lnTo>
                  <a:lnTo>
                    <a:pt x="23487" y="5957"/>
                  </a:lnTo>
                  <a:lnTo>
                    <a:pt x="23592" y="5916"/>
                  </a:lnTo>
                  <a:lnTo>
                    <a:pt x="23694" y="5874"/>
                  </a:lnTo>
                  <a:lnTo>
                    <a:pt x="23797" y="5830"/>
                  </a:lnTo>
                  <a:lnTo>
                    <a:pt x="23897" y="5783"/>
                  </a:lnTo>
                  <a:lnTo>
                    <a:pt x="23996" y="5735"/>
                  </a:lnTo>
                  <a:lnTo>
                    <a:pt x="24095" y="5685"/>
                  </a:lnTo>
                  <a:lnTo>
                    <a:pt x="24191" y="5633"/>
                  </a:lnTo>
                  <a:lnTo>
                    <a:pt x="24287" y="5580"/>
                  </a:lnTo>
                  <a:lnTo>
                    <a:pt x="24381" y="5525"/>
                  </a:lnTo>
                  <a:lnTo>
                    <a:pt x="24474" y="5468"/>
                  </a:lnTo>
                  <a:lnTo>
                    <a:pt x="24565" y="5409"/>
                  </a:lnTo>
                  <a:lnTo>
                    <a:pt x="24656" y="5349"/>
                  </a:lnTo>
                  <a:lnTo>
                    <a:pt x="24745" y="5286"/>
                  </a:lnTo>
                  <a:lnTo>
                    <a:pt x="24834" y="5223"/>
                  </a:lnTo>
                  <a:lnTo>
                    <a:pt x="24920" y="5157"/>
                  </a:lnTo>
                  <a:lnTo>
                    <a:pt x="25006" y="5089"/>
                  </a:lnTo>
                  <a:lnTo>
                    <a:pt x="25090" y="5020"/>
                  </a:lnTo>
                  <a:lnTo>
                    <a:pt x="25173" y="4948"/>
                  </a:lnTo>
                  <a:lnTo>
                    <a:pt x="25255" y="4876"/>
                  </a:lnTo>
                  <a:lnTo>
                    <a:pt x="25336" y="4800"/>
                  </a:lnTo>
                  <a:lnTo>
                    <a:pt x="25415" y="4724"/>
                  </a:lnTo>
                  <a:lnTo>
                    <a:pt x="25493" y="4645"/>
                  </a:lnTo>
                  <a:lnTo>
                    <a:pt x="25570" y="4565"/>
                  </a:lnTo>
                  <a:lnTo>
                    <a:pt x="25645" y="4484"/>
                  </a:lnTo>
                  <a:lnTo>
                    <a:pt x="25720" y="4400"/>
                  </a:lnTo>
                  <a:lnTo>
                    <a:pt x="25793" y="4314"/>
                  </a:lnTo>
                  <a:lnTo>
                    <a:pt x="25866" y="4226"/>
                  </a:lnTo>
                  <a:lnTo>
                    <a:pt x="25936" y="4137"/>
                  </a:lnTo>
                  <a:lnTo>
                    <a:pt x="26005" y="4046"/>
                  </a:lnTo>
                  <a:lnTo>
                    <a:pt x="26074" y="3953"/>
                  </a:lnTo>
                  <a:lnTo>
                    <a:pt x="26141" y="3859"/>
                  </a:lnTo>
                  <a:lnTo>
                    <a:pt x="26208" y="3762"/>
                  </a:lnTo>
                  <a:lnTo>
                    <a:pt x="26272" y="3664"/>
                  </a:lnTo>
                  <a:lnTo>
                    <a:pt x="26335" y="3563"/>
                  </a:lnTo>
                  <a:lnTo>
                    <a:pt x="26398" y="3461"/>
                  </a:lnTo>
                  <a:lnTo>
                    <a:pt x="26459" y="3357"/>
                  </a:lnTo>
                  <a:lnTo>
                    <a:pt x="26518" y="3251"/>
                  </a:lnTo>
                  <a:lnTo>
                    <a:pt x="26578" y="3144"/>
                  </a:lnTo>
                  <a:lnTo>
                    <a:pt x="26635" y="3034"/>
                  </a:lnTo>
                  <a:lnTo>
                    <a:pt x="26691" y="2923"/>
                  </a:lnTo>
                  <a:lnTo>
                    <a:pt x="26747" y="2810"/>
                  </a:lnTo>
                  <a:lnTo>
                    <a:pt x="26801" y="2695"/>
                  </a:lnTo>
                  <a:lnTo>
                    <a:pt x="26853" y="2578"/>
                  </a:lnTo>
                  <a:lnTo>
                    <a:pt x="26905" y="2460"/>
                  </a:lnTo>
                  <a:lnTo>
                    <a:pt x="26955" y="2339"/>
                  </a:lnTo>
                  <a:lnTo>
                    <a:pt x="27004" y="2216"/>
                  </a:lnTo>
                  <a:lnTo>
                    <a:pt x="27052" y="2091"/>
                  </a:lnTo>
                  <a:lnTo>
                    <a:pt x="27100" y="1966"/>
                  </a:lnTo>
                  <a:lnTo>
                    <a:pt x="27145" y="1837"/>
                  </a:lnTo>
                  <a:lnTo>
                    <a:pt x="27189" y="1707"/>
                  </a:lnTo>
                  <a:lnTo>
                    <a:pt x="27233" y="1575"/>
                  </a:lnTo>
                  <a:lnTo>
                    <a:pt x="27275" y="1442"/>
                  </a:lnTo>
                  <a:lnTo>
                    <a:pt x="27316" y="1306"/>
                  </a:lnTo>
                  <a:lnTo>
                    <a:pt x="27356" y="1169"/>
                  </a:lnTo>
                  <a:lnTo>
                    <a:pt x="27394" y="1029"/>
                  </a:lnTo>
                  <a:lnTo>
                    <a:pt x="27433" y="888"/>
                  </a:lnTo>
                  <a:lnTo>
                    <a:pt x="27469" y="744"/>
                  </a:lnTo>
                  <a:lnTo>
                    <a:pt x="27504" y="600"/>
                  </a:lnTo>
                  <a:lnTo>
                    <a:pt x="27537" y="453"/>
                  </a:lnTo>
                  <a:lnTo>
                    <a:pt x="27570" y="304"/>
                  </a:lnTo>
                  <a:lnTo>
                    <a:pt x="27603" y="153"/>
                  </a:lnTo>
                  <a:lnTo>
                    <a:pt x="27633" y="0"/>
                  </a:lnTo>
                  <a:lnTo>
                    <a:pt x="2763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938287" y="2531515"/>
              <a:ext cx="2613144" cy="1333779"/>
            </a:xfrm>
            <a:custGeom>
              <a:avLst/>
              <a:gdLst>
                <a:gd name="T0" fmla="*/ 12557 w 13782"/>
                <a:gd name="T1" fmla="*/ 5095 h 7036"/>
                <a:gd name="T2" fmla="*/ 11743 w 13782"/>
                <a:gd name="T3" fmla="*/ 5262 h 7036"/>
                <a:gd name="T4" fmla="*/ 10750 w 13782"/>
                <a:gd name="T5" fmla="*/ 5541 h 7036"/>
                <a:gd name="T6" fmla="*/ 8947 w 13782"/>
                <a:gd name="T7" fmla="*/ 6118 h 7036"/>
                <a:gd name="T8" fmla="*/ 7375 w 13782"/>
                <a:gd name="T9" fmla="*/ 6571 h 7036"/>
                <a:gd name="T10" fmla="*/ 6527 w 13782"/>
                <a:gd name="T11" fmla="*/ 6762 h 7036"/>
                <a:gd name="T12" fmla="*/ 5671 w 13782"/>
                <a:gd name="T13" fmla="*/ 6900 h 7036"/>
                <a:gd name="T14" fmla="*/ 4809 w 13782"/>
                <a:gd name="T15" fmla="*/ 6970 h 7036"/>
                <a:gd name="T16" fmla="*/ 3940 w 13782"/>
                <a:gd name="T17" fmla="*/ 6957 h 7036"/>
                <a:gd name="T18" fmla="*/ 3063 w 13782"/>
                <a:gd name="T19" fmla="*/ 6848 h 7036"/>
                <a:gd name="T20" fmla="*/ 2464 w 13782"/>
                <a:gd name="T21" fmla="*/ 6706 h 7036"/>
                <a:gd name="T22" fmla="*/ 1873 w 13782"/>
                <a:gd name="T23" fmla="*/ 6484 h 7036"/>
                <a:gd name="T24" fmla="*/ 1356 w 13782"/>
                <a:gd name="T25" fmla="*/ 6201 h 7036"/>
                <a:gd name="T26" fmla="*/ 918 w 13782"/>
                <a:gd name="T27" fmla="*/ 5859 h 7036"/>
                <a:gd name="T28" fmla="*/ 565 w 13782"/>
                <a:gd name="T29" fmla="*/ 5465 h 7036"/>
                <a:gd name="T30" fmla="*/ 301 w 13782"/>
                <a:gd name="T31" fmla="*/ 5024 h 7036"/>
                <a:gd name="T32" fmla="*/ 132 w 13782"/>
                <a:gd name="T33" fmla="*/ 4541 h 7036"/>
                <a:gd name="T34" fmla="*/ 61 w 13782"/>
                <a:gd name="T35" fmla="*/ 4020 h 7036"/>
                <a:gd name="T36" fmla="*/ 93 w 13782"/>
                <a:gd name="T37" fmla="*/ 3524 h 7036"/>
                <a:gd name="T38" fmla="*/ 263 w 13782"/>
                <a:gd name="T39" fmla="*/ 2965 h 7036"/>
                <a:gd name="T40" fmla="*/ 572 w 13782"/>
                <a:gd name="T41" fmla="*/ 2434 h 7036"/>
                <a:gd name="T42" fmla="*/ 1017 w 13782"/>
                <a:gd name="T43" fmla="*/ 1939 h 7036"/>
                <a:gd name="T44" fmla="*/ 1471 w 13782"/>
                <a:gd name="T45" fmla="*/ 1570 h 7036"/>
                <a:gd name="T46" fmla="*/ 2047 w 13782"/>
                <a:gd name="T47" fmla="*/ 1213 h 7036"/>
                <a:gd name="T48" fmla="*/ 2695 w 13782"/>
                <a:gd name="T49" fmla="*/ 903 h 7036"/>
                <a:gd name="T50" fmla="*/ 3401 w 13782"/>
                <a:gd name="T51" fmla="*/ 649 h 7036"/>
                <a:gd name="T52" fmla="*/ 4022 w 13782"/>
                <a:gd name="T53" fmla="*/ 484 h 7036"/>
                <a:gd name="T54" fmla="*/ 4945 w 13782"/>
                <a:gd name="T55" fmla="*/ 310 h 7036"/>
                <a:gd name="T56" fmla="*/ 4770 w 13782"/>
                <a:gd name="T57" fmla="*/ 277 h 7036"/>
                <a:gd name="T58" fmla="*/ 4009 w 13782"/>
                <a:gd name="T59" fmla="*/ 425 h 7036"/>
                <a:gd name="T60" fmla="*/ 3384 w 13782"/>
                <a:gd name="T61" fmla="*/ 591 h 7036"/>
                <a:gd name="T62" fmla="*/ 2671 w 13782"/>
                <a:gd name="T63" fmla="*/ 849 h 7036"/>
                <a:gd name="T64" fmla="*/ 2016 w 13782"/>
                <a:gd name="T65" fmla="*/ 1162 h 7036"/>
                <a:gd name="T66" fmla="*/ 1436 w 13782"/>
                <a:gd name="T67" fmla="*/ 1522 h 7036"/>
                <a:gd name="T68" fmla="*/ 974 w 13782"/>
                <a:gd name="T69" fmla="*/ 1896 h 7036"/>
                <a:gd name="T70" fmla="*/ 522 w 13782"/>
                <a:gd name="T71" fmla="*/ 2401 h 7036"/>
                <a:gd name="T72" fmla="*/ 207 w 13782"/>
                <a:gd name="T73" fmla="*/ 2943 h 7036"/>
                <a:gd name="T74" fmla="*/ 34 w 13782"/>
                <a:gd name="T75" fmla="*/ 3515 h 7036"/>
                <a:gd name="T76" fmla="*/ 1 w 13782"/>
                <a:gd name="T77" fmla="*/ 4022 h 7036"/>
                <a:gd name="T78" fmla="*/ 72 w 13782"/>
                <a:gd name="T79" fmla="*/ 4554 h 7036"/>
                <a:gd name="T80" fmla="*/ 244 w 13782"/>
                <a:gd name="T81" fmla="*/ 5047 h 7036"/>
                <a:gd name="T82" fmla="*/ 513 w 13782"/>
                <a:gd name="T83" fmla="*/ 5497 h 7036"/>
                <a:gd name="T84" fmla="*/ 872 w 13782"/>
                <a:gd name="T85" fmla="*/ 5899 h 7036"/>
                <a:gd name="T86" fmla="*/ 1317 w 13782"/>
                <a:gd name="T87" fmla="*/ 6248 h 7036"/>
                <a:gd name="T88" fmla="*/ 1843 w 13782"/>
                <a:gd name="T89" fmla="*/ 6537 h 7036"/>
                <a:gd name="T90" fmla="*/ 2444 w 13782"/>
                <a:gd name="T91" fmla="*/ 6762 h 7036"/>
                <a:gd name="T92" fmla="*/ 3052 w 13782"/>
                <a:gd name="T93" fmla="*/ 6907 h 7036"/>
                <a:gd name="T94" fmla="*/ 3934 w 13782"/>
                <a:gd name="T95" fmla="*/ 7017 h 7036"/>
                <a:gd name="T96" fmla="*/ 4808 w 13782"/>
                <a:gd name="T97" fmla="*/ 7031 h 7036"/>
                <a:gd name="T98" fmla="*/ 5674 w 13782"/>
                <a:gd name="T99" fmla="*/ 6960 h 7036"/>
                <a:gd name="T100" fmla="*/ 6533 w 13782"/>
                <a:gd name="T101" fmla="*/ 6822 h 7036"/>
                <a:gd name="T102" fmla="*/ 7385 w 13782"/>
                <a:gd name="T103" fmla="*/ 6630 h 7036"/>
                <a:gd name="T104" fmla="*/ 8962 w 13782"/>
                <a:gd name="T105" fmla="*/ 6175 h 7036"/>
                <a:gd name="T106" fmla="*/ 10766 w 13782"/>
                <a:gd name="T107" fmla="*/ 5599 h 7036"/>
                <a:gd name="T108" fmla="*/ 11756 w 13782"/>
                <a:gd name="T109" fmla="*/ 5321 h 7036"/>
                <a:gd name="T110" fmla="*/ 12565 w 13782"/>
                <a:gd name="T111" fmla="*/ 5154 h 7036"/>
                <a:gd name="T112" fmla="*/ 13261 w 13782"/>
                <a:gd name="T113" fmla="*/ 5071 h 7036"/>
                <a:gd name="T114" fmla="*/ 13782 w 13782"/>
                <a:gd name="T115" fmla="*/ 5004 h 7036"/>
                <a:gd name="T116" fmla="*/ 13255 w 13782"/>
                <a:gd name="T117" fmla="*/ 5011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82" h="7036">
                  <a:moveTo>
                    <a:pt x="13180" y="5017"/>
                  </a:moveTo>
                  <a:lnTo>
                    <a:pt x="13180" y="5017"/>
                  </a:lnTo>
                  <a:lnTo>
                    <a:pt x="13075" y="5027"/>
                  </a:lnTo>
                  <a:lnTo>
                    <a:pt x="12971" y="5038"/>
                  </a:lnTo>
                  <a:lnTo>
                    <a:pt x="12867" y="5050"/>
                  </a:lnTo>
                  <a:lnTo>
                    <a:pt x="12764" y="5064"/>
                  </a:lnTo>
                  <a:lnTo>
                    <a:pt x="12660" y="5078"/>
                  </a:lnTo>
                  <a:lnTo>
                    <a:pt x="12557" y="5095"/>
                  </a:lnTo>
                  <a:lnTo>
                    <a:pt x="12454" y="5112"/>
                  </a:lnTo>
                  <a:lnTo>
                    <a:pt x="12352" y="5130"/>
                  </a:lnTo>
                  <a:lnTo>
                    <a:pt x="12250" y="5150"/>
                  </a:lnTo>
                  <a:lnTo>
                    <a:pt x="12148" y="5171"/>
                  </a:lnTo>
                  <a:lnTo>
                    <a:pt x="12047" y="5193"/>
                  </a:lnTo>
                  <a:lnTo>
                    <a:pt x="11945" y="5215"/>
                  </a:lnTo>
                  <a:lnTo>
                    <a:pt x="11844" y="5238"/>
                  </a:lnTo>
                  <a:lnTo>
                    <a:pt x="11743" y="5262"/>
                  </a:lnTo>
                  <a:lnTo>
                    <a:pt x="11643" y="5287"/>
                  </a:lnTo>
                  <a:lnTo>
                    <a:pt x="11543" y="5313"/>
                  </a:lnTo>
                  <a:lnTo>
                    <a:pt x="11443" y="5340"/>
                  </a:lnTo>
                  <a:lnTo>
                    <a:pt x="11343" y="5367"/>
                  </a:lnTo>
                  <a:lnTo>
                    <a:pt x="11244" y="5395"/>
                  </a:lnTo>
                  <a:lnTo>
                    <a:pt x="11144" y="5423"/>
                  </a:lnTo>
                  <a:lnTo>
                    <a:pt x="10947" y="5481"/>
                  </a:lnTo>
                  <a:lnTo>
                    <a:pt x="10750" y="5541"/>
                  </a:lnTo>
                  <a:lnTo>
                    <a:pt x="10555" y="5602"/>
                  </a:lnTo>
                  <a:lnTo>
                    <a:pt x="10360" y="5663"/>
                  </a:lnTo>
                  <a:lnTo>
                    <a:pt x="9973" y="5788"/>
                  </a:lnTo>
                  <a:lnTo>
                    <a:pt x="9775" y="5853"/>
                  </a:lnTo>
                  <a:lnTo>
                    <a:pt x="9775" y="5853"/>
                  </a:lnTo>
                  <a:lnTo>
                    <a:pt x="9361" y="5985"/>
                  </a:lnTo>
                  <a:lnTo>
                    <a:pt x="9154" y="6052"/>
                  </a:lnTo>
                  <a:lnTo>
                    <a:pt x="8947" y="6118"/>
                  </a:lnTo>
                  <a:lnTo>
                    <a:pt x="8739" y="6183"/>
                  </a:lnTo>
                  <a:lnTo>
                    <a:pt x="8530" y="6247"/>
                  </a:lnTo>
                  <a:lnTo>
                    <a:pt x="8321" y="6309"/>
                  </a:lnTo>
                  <a:lnTo>
                    <a:pt x="8111" y="6371"/>
                  </a:lnTo>
                  <a:lnTo>
                    <a:pt x="7902" y="6430"/>
                  </a:lnTo>
                  <a:lnTo>
                    <a:pt x="7692" y="6488"/>
                  </a:lnTo>
                  <a:lnTo>
                    <a:pt x="7481" y="6544"/>
                  </a:lnTo>
                  <a:lnTo>
                    <a:pt x="7375" y="6571"/>
                  </a:lnTo>
                  <a:lnTo>
                    <a:pt x="7269" y="6597"/>
                  </a:lnTo>
                  <a:lnTo>
                    <a:pt x="7164" y="6623"/>
                  </a:lnTo>
                  <a:lnTo>
                    <a:pt x="7058" y="6648"/>
                  </a:lnTo>
                  <a:lnTo>
                    <a:pt x="6952" y="6672"/>
                  </a:lnTo>
                  <a:lnTo>
                    <a:pt x="6846" y="6696"/>
                  </a:lnTo>
                  <a:lnTo>
                    <a:pt x="6739" y="6719"/>
                  </a:lnTo>
                  <a:lnTo>
                    <a:pt x="6634" y="6741"/>
                  </a:lnTo>
                  <a:lnTo>
                    <a:pt x="6527" y="6762"/>
                  </a:lnTo>
                  <a:lnTo>
                    <a:pt x="6420" y="6783"/>
                  </a:lnTo>
                  <a:lnTo>
                    <a:pt x="6314" y="6802"/>
                  </a:lnTo>
                  <a:lnTo>
                    <a:pt x="6207" y="6821"/>
                  </a:lnTo>
                  <a:lnTo>
                    <a:pt x="6100" y="6838"/>
                  </a:lnTo>
                  <a:lnTo>
                    <a:pt x="5993" y="6856"/>
                  </a:lnTo>
                  <a:lnTo>
                    <a:pt x="5886" y="6872"/>
                  </a:lnTo>
                  <a:lnTo>
                    <a:pt x="5779" y="6887"/>
                  </a:lnTo>
                  <a:lnTo>
                    <a:pt x="5671" y="6900"/>
                  </a:lnTo>
                  <a:lnTo>
                    <a:pt x="5565" y="6913"/>
                  </a:lnTo>
                  <a:lnTo>
                    <a:pt x="5457" y="6925"/>
                  </a:lnTo>
                  <a:lnTo>
                    <a:pt x="5349" y="6935"/>
                  </a:lnTo>
                  <a:lnTo>
                    <a:pt x="5242" y="6944"/>
                  </a:lnTo>
                  <a:lnTo>
                    <a:pt x="5133" y="6953"/>
                  </a:lnTo>
                  <a:lnTo>
                    <a:pt x="5026" y="6960"/>
                  </a:lnTo>
                  <a:lnTo>
                    <a:pt x="4918" y="6965"/>
                  </a:lnTo>
                  <a:lnTo>
                    <a:pt x="4809" y="6970"/>
                  </a:lnTo>
                  <a:lnTo>
                    <a:pt x="4701" y="6973"/>
                  </a:lnTo>
                  <a:lnTo>
                    <a:pt x="4593" y="6975"/>
                  </a:lnTo>
                  <a:lnTo>
                    <a:pt x="4484" y="6975"/>
                  </a:lnTo>
                  <a:lnTo>
                    <a:pt x="4376" y="6975"/>
                  </a:lnTo>
                  <a:lnTo>
                    <a:pt x="4267" y="6972"/>
                  </a:lnTo>
                  <a:lnTo>
                    <a:pt x="4158" y="6969"/>
                  </a:lnTo>
                  <a:lnTo>
                    <a:pt x="4049" y="6964"/>
                  </a:lnTo>
                  <a:lnTo>
                    <a:pt x="3940" y="6957"/>
                  </a:lnTo>
                  <a:lnTo>
                    <a:pt x="3831" y="6949"/>
                  </a:lnTo>
                  <a:lnTo>
                    <a:pt x="3721" y="6940"/>
                  </a:lnTo>
                  <a:lnTo>
                    <a:pt x="3612" y="6929"/>
                  </a:lnTo>
                  <a:lnTo>
                    <a:pt x="3503" y="6916"/>
                  </a:lnTo>
                  <a:lnTo>
                    <a:pt x="3393" y="6902"/>
                  </a:lnTo>
                  <a:lnTo>
                    <a:pt x="3284" y="6886"/>
                  </a:lnTo>
                  <a:lnTo>
                    <a:pt x="3173" y="6868"/>
                  </a:lnTo>
                  <a:lnTo>
                    <a:pt x="3063" y="6848"/>
                  </a:lnTo>
                  <a:lnTo>
                    <a:pt x="2954" y="6827"/>
                  </a:lnTo>
                  <a:lnTo>
                    <a:pt x="2954" y="6827"/>
                  </a:lnTo>
                  <a:lnTo>
                    <a:pt x="2869" y="6809"/>
                  </a:lnTo>
                  <a:lnTo>
                    <a:pt x="2786" y="6791"/>
                  </a:lnTo>
                  <a:lnTo>
                    <a:pt x="2704" y="6771"/>
                  </a:lnTo>
                  <a:lnTo>
                    <a:pt x="2623" y="6750"/>
                  </a:lnTo>
                  <a:lnTo>
                    <a:pt x="2543" y="6729"/>
                  </a:lnTo>
                  <a:lnTo>
                    <a:pt x="2464" y="6706"/>
                  </a:lnTo>
                  <a:lnTo>
                    <a:pt x="2387" y="6681"/>
                  </a:lnTo>
                  <a:lnTo>
                    <a:pt x="2310" y="6656"/>
                  </a:lnTo>
                  <a:lnTo>
                    <a:pt x="2235" y="6630"/>
                  </a:lnTo>
                  <a:lnTo>
                    <a:pt x="2159" y="6603"/>
                  </a:lnTo>
                  <a:lnTo>
                    <a:pt x="2086" y="6575"/>
                  </a:lnTo>
                  <a:lnTo>
                    <a:pt x="2014" y="6546"/>
                  </a:lnTo>
                  <a:lnTo>
                    <a:pt x="1943" y="6516"/>
                  </a:lnTo>
                  <a:lnTo>
                    <a:pt x="1873" y="6484"/>
                  </a:lnTo>
                  <a:lnTo>
                    <a:pt x="1804" y="6452"/>
                  </a:lnTo>
                  <a:lnTo>
                    <a:pt x="1737" y="6419"/>
                  </a:lnTo>
                  <a:lnTo>
                    <a:pt x="1670" y="6385"/>
                  </a:lnTo>
                  <a:lnTo>
                    <a:pt x="1605" y="6350"/>
                  </a:lnTo>
                  <a:lnTo>
                    <a:pt x="1541" y="6314"/>
                  </a:lnTo>
                  <a:lnTo>
                    <a:pt x="1478" y="6277"/>
                  </a:lnTo>
                  <a:lnTo>
                    <a:pt x="1416" y="6239"/>
                  </a:lnTo>
                  <a:lnTo>
                    <a:pt x="1356" y="6201"/>
                  </a:lnTo>
                  <a:lnTo>
                    <a:pt x="1296" y="6160"/>
                  </a:lnTo>
                  <a:lnTo>
                    <a:pt x="1239" y="6120"/>
                  </a:lnTo>
                  <a:lnTo>
                    <a:pt x="1183" y="6079"/>
                  </a:lnTo>
                  <a:lnTo>
                    <a:pt x="1127" y="6037"/>
                  </a:lnTo>
                  <a:lnTo>
                    <a:pt x="1073" y="5993"/>
                  </a:lnTo>
                  <a:lnTo>
                    <a:pt x="1020" y="5949"/>
                  </a:lnTo>
                  <a:lnTo>
                    <a:pt x="968" y="5905"/>
                  </a:lnTo>
                  <a:lnTo>
                    <a:pt x="918" y="5859"/>
                  </a:lnTo>
                  <a:lnTo>
                    <a:pt x="869" y="5812"/>
                  </a:lnTo>
                  <a:lnTo>
                    <a:pt x="822" y="5765"/>
                  </a:lnTo>
                  <a:lnTo>
                    <a:pt x="775" y="5717"/>
                  </a:lnTo>
                  <a:lnTo>
                    <a:pt x="731" y="5668"/>
                  </a:lnTo>
                  <a:lnTo>
                    <a:pt x="687" y="5618"/>
                  </a:lnTo>
                  <a:lnTo>
                    <a:pt x="645" y="5568"/>
                  </a:lnTo>
                  <a:lnTo>
                    <a:pt x="604" y="5517"/>
                  </a:lnTo>
                  <a:lnTo>
                    <a:pt x="565" y="5465"/>
                  </a:lnTo>
                  <a:lnTo>
                    <a:pt x="527" y="5412"/>
                  </a:lnTo>
                  <a:lnTo>
                    <a:pt x="491" y="5359"/>
                  </a:lnTo>
                  <a:lnTo>
                    <a:pt x="456" y="5305"/>
                  </a:lnTo>
                  <a:lnTo>
                    <a:pt x="421" y="5250"/>
                  </a:lnTo>
                  <a:lnTo>
                    <a:pt x="389" y="5195"/>
                  </a:lnTo>
                  <a:lnTo>
                    <a:pt x="358" y="5138"/>
                  </a:lnTo>
                  <a:lnTo>
                    <a:pt x="329" y="5081"/>
                  </a:lnTo>
                  <a:lnTo>
                    <a:pt x="301" y="5024"/>
                  </a:lnTo>
                  <a:lnTo>
                    <a:pt x="274" y="4965"/>
                  </a:lnTo>
                  <a:lnTo>
                    <a:pt x="249" y="4907"/>
                  </a:lnTo>
                  <a:lnTo>
                    <a:pt x="226" y="4848"/>
                  </a:lnTo>
                  <a:lnTo>
                    <a:pt x="204" y="4787"/>
                  </a:lnTo>
                  <a:lnTo>
                    <a:pt x="184" y="4726"/>
                  </a:lnTo>
                  <a:lnTo>
                    <a:pt x="165" y="4665"/>
                  </a:lnTo>
                  <a:lnTo>
                    <a:pt x="147" y="4603"/>
                  </a:lnTo>
                  <a:lnTo>
                    <a:pt x="132" y="4541"/>
                  </a:lnTo>
                  <a:lnTo>
                    <a:pt x="117" y="4477"/>
                  </a:lnTo>
                  <a:lnTo>
                    <a:pt x="105" y="4414"/>
                  </a:lnTo>
                  <a:lnTo>
                    <a:pt x="93" y="4350"/>
                  </a:lnTo>
                  <a:lnTo>
                    <a:pt x="83" y="4284"/>
                  </a:lnTo>
                  <a:lnTo>
                    <a:pt x="75" y="4219"/>
                  </a:lnTo>
                  <a:lnTo>
                    <a:pt x="69" y="4154"/>
                  </a:lnTo>
                  <a:lnTo>
                    <a:pt x="64" y="4087"/>
                  </a:lnTo>
                  <a:lnTo>
                    <a:pt x="61" y="4020"/>
                  </a:lnTo>
                  <a:lnTo>
                    <a:pt x="60" y="3952"/>
                  </a:lnTo>
                  <a:lnTo>
                    <a:pt x="60" y="3885"/>
                  </a:lnTo>
                  <a:lnTo>
                    <a:pt x="60" y="3885"/>
                  </a:lnTo>
                  <a:lnTo>
                    <a:pt x="62" y="3813"/>
                  </a:lnTo>
                  <a:lnTo>
                    <a:pt x="66" y="3740"/>
                  </a:lnTo>
                  <a:lnTo>
                    <a:pt x="73" y="3668"/>
                  </a:lnTo>
                  <a:lnTo>
                    <a:pt x="82" y="3596"/>
                  </a:lnTo>
                  <a:lnTo>
                    <a:pt x="93" y="3524"/>
                  </a:lnTo>
                  <a:lnTo>
                    <a:pt x="108" y="3453"/>
                  </a:lnTo>
                  <a:lnTo>
                    <a:pt x="123" y="3382"/>
                  </a:lnTo>
                  <a:lnTo>
                    <a:pt x="141" y="3312"/>
                  </a:lnTo>
                  <a:lnTo>
                    <a:pt x="161" y="3241"/>
                  </a:lnTo>
                  <a:lnTo>
                    <a:pt x="183" y="3172"/>
                  </a:lnTo>
                  <a:lnTo>
                    <a:pt x="208" y="3102"/>
                  </a:lnTo>
                  <a:lnTo>
                    <a:pt x="234" y="3034"/>
                  </a:lnTo>
                  <a:lnTo>
                    <a:pt x="263" y="2965"/>
                  </a:lnTo>
                  <a:lnTo>
                    <a:pt x="295" y="2897"/>
                  </a:lnTo>
                  <a:lnTo>
                    <a:pt x="328" y="2830"/>
                  </a:lnTo>
                  <a:lnTo>
                    <a:pt x="363" y="2762"/>
                  </a:lnTo>
                  <a:lnTo>
                    <a:pt x="401" y="2696"/>
                  </a:lnTo>
                  <a:lnTo>
                    <a:pt x="440" y="2629"/>
                  </a:lnTo>
                  <a:lnTo>
                    <a:pt x="483" y="2564"/>
                  </a:lnTo>
                  <a:lnTo>
                    <a:pt x="526" y="2499"/>
                  </a:lnTo>
                  <a:lnTo>
                    <a:pt x="572" y="2434"/>
                  </a:lnTo>
                  <a:lnTo>
                    <a:pt x="620" y="2370"/>
                  </a:lnTo>
                  <a:lnTo>
                    <a:pt x="671" y="2307"/>
                  </a:lnTo>
                  <a:lnTo>
                    <a:pt x="723" y="2244"/>
                  </a:lnTo>
                  <a:lnTo>
                    <a:pt x="777" y="2182"/>
                  </a:lnTo>
                  <a:lnTo>
                    <a:pt x="835" y="2120"/>
                  </a:lnTo>
                  <a:lnTo>
                    <a:pt x="893" y="2059"/>
                  </a:lnTo>
                  <a:lnTo>
                    <a:pt x="953" y="1999"/>
                  </a:lnTo>
                  <a:lnTo>
                    <a:pt x="1017" y="1939"/>
                  </a:lnTo>
                  <a:lnTo>
                    <a:pt x="1081" y="1881"/>
                  </a:lnTo>
                  <a:lnTo>
                    <a:pt x="1148" y="1823"/>
                  </a:lnTo>
                  <a:lnTo>
                    <a:pt x="1217" y="1764"/>
                  </a:lnTo>
                  <a:lnTo>
                    <a:pt x="1217" y="1764"/>
                  </a:lnTo>
                  <a:lnTo>
                    <a:pt x="1278" y="1715"/>
                  </a:lnTo>
                  <a:lnTo>
                    <a:pt x="1342" y="1667"/>
                  </a:lnTo>
                  <a:lnTo>
                    <a:pt x="1406" y="1619"/>
                  </a:lnTo>
                  <a:lnTo>
                    <a:pt x="1471" y="1570"/>
                  </a:lnTo>
                  <a:lnTo>
                    <a:pt x="1539" y="1524"/>
                  </a:lnTo>
                  <a:lnTo>
                    <a:pt x="1608" y="1478"/>
                  </a:lnTo>
                  <a:lnTo>
                    <a:pt x="1677" y="1431"/>
                  </a:lnTo>
                  <a:lnTo>
                    <a:pt x="1749" y="1386"/>
                  </a:lnTo>
                  <a:lnTo>
                    <a:pt x="1821" y="1342"/>
                  </a:lnTo>
                  <a:lnTo>
                    <a:pt x="1896" y="1299"/>
                  </a:lnTo>
                  <a:lnTo>
                    <a:pt x="1970" y="1255"/>
                  </a:lnTo>
                  <a:lnTo>
                    <a:pt x="2047" y="1213"/>
                  </a:lnTo>
                  <a:lnTo>
                    <a:pt x="2124" y="1172"/>
                  </a:lnTo>
                  <a:lnTo>
                    <a:pt x="2202" y="1132"/>
                  </a:lnTo>
                  <a:lnTo>
                    <a:pt x="2282" y="1091"/>
                  </a:lnTo>
                  <a:lnTo>
                    <a:pt x="2362" y="1052"/>
                  </a:lnTo>
                  <a:lnTo>
                    <a:pt x="2444" y="1014"/>
                  </a:lnTo>
                  <a:lnTo>
                    <a:pt x="2527" y="977"/>
                  </a:lnTo>
                  <a:lnTo>
                    <a:pt x="2611" y="939"/>
                  </a:lnTo>
                  <a:lnTo>
                    <a:pt x="2695" y="903"/>
                  </a:lnTo>
                  <a:lnTo>
                    <a:pt x="2781" y="869"/>
                  </a:lnTo>
                  <a:lnTo>
                    <a:pt x="2867" y="835"/>
                  </a:lnTo>
                  <a:lnTo>
                    <a:pt x="2954" y="802"/>
                  </a:lnTo>
                  <a:lnTo>
                    <a:pt x="3042" y="769"/>
                  </a:lnTo>
                  <a:lnTo>
                    <a:pt x="3131" y="737"/>
                  </a:lnTo>
                  <a:lnTo>
                    <a:pt x="3220" y="707"/>
                  </a:lnTo>
                  <a:lnTo>
                    <a:pt x="3311" y="678"/>
                  </a:lnTo>
                  <a:lnTo>
                    <a:pt x="3401" y="649"/>
                  </a:lnTo>
                  <a:lnTo>
                    <a:pt x="3494" y="622"/>
                  </a:lnTo>
                  <a:lnTo>
                    <a:pt x="3585" y="595"/>
                  </a:lnTo>
                  <a:lnTo>
                    <a:pt x="3679" y="569"/>
                  </a:lnTo>
                  <a:lnTo>
                    <a:pt x="3772" y="545"/>
                  </a:lnTo>
                  <a:lnTo>
                    <a:pt x="3772" y="545"/>
                  </a:lnTo>
                  <a:lnTo>
                    <a:pt x="3855" y="524"/>
                  </a:lnTo>
                  <a:lnTo>
                    <a:pt x="3938" y="504"/>
                  </a:lnTo>
                  <a:lnTo>
                    <a:pt x="4022" y="484"/>
                  </a:lnTo>
                  <a:lnTo>
                    <a:pt x="4104" y="466"/>
                  </a:lnTo>
                  <a:lnTo>
                    <a:pt x="4189" y="447"/>
                  </a:lnTo>
                  <a:lnTo>
                    <a:pt x="4272" y="429"/>
                  </a:lnTo>
                  <a:lnTo>
                    <a:pt x="4356" y="412"/>
                  </a:lnTo>
                  <a:lnTo>
                    <a:pt x="4439" y="396"/>
                  </a:lnTo>
                  <a:lnTo>
                    <a:pt x="4608" y="365"/>
                  </a:lnTo>
                  <a:lnTo>
                    <a:pt x="4776" y="337"/>
                  </a:lnTo>
                  <a:lnTo>
                    <a:pt x="4945" y="310"/>
                  </a:lnTo>
                  <a:lnTo>
                    <a:pt x="5114" y="286"/>
                  </a:lnTo>
                  <a:lnTo>
                    <a:pt x="4939" y="551"/>
                  </a:lnTo>
                  <a:lnTo>
                    <a:pt x="5502" y="212"/>
                  </a:lnTo>
                  <a:lnTo>
                    <a:pt x="4880" y="0"/>
                  </a:lnTo>
                  <a:lnTo>
                    <a:pt x="5111" y="225"/>
                  </a:lnTo>
                  <a:lnTo>
                    <a:pt x="5111" y="225"/>
                  </a:lnTo>
                  <a:lnTo>
                    <a:pt x="4940" y="249"/>
                  </a:lnTo>
                  <a:lnTo>
                    <a:pt x="4770" y="277"/>
                  </a:lnTo>
                  <a:lnTo>
                    <a:pt x="4600" y="306"/>
                  </a:lnTo>
                  <a:lnTo>
                    <a:pt x="4515" y="321"/>
                  </a:lnTo>
                  <a:lnTo>
                    <a:pt x="4430" y="337"/>
                  </a:lnTo>
                  <a:lnTo>
                    <a:pt x="4346" y="353"/>
                  </a:lnTo>
                  <a:lnTo>
                    <a:pt x="4261" y="370"/>
                  </a:lnTo>
                  <a:lnTo>
                    <a:pt x="4177" y="388"/>
                  </a:lnTo>
                  <a:lnTo>
                    <a:pt x="4093" y="406"/>
                  </a:lnTo>
                  <a:lnTo>
                    <a:pt x="4009" y="425"/>
                  </a:lnTo>
                  <a:lnTo>
                    <a:pt x="3924" y="446"/>
                  </a:lnTo>
                  <a:lnTo>
                    <a:pt x="3841" y="466"/>
                  </a:lnTo>
                  <a:lnTo>
                    <a:pt x="3757" y="487"/>
                  </a:lnTo>
                  <a:lnTo>
                    <a:pt x="3757" y="487"/>
                  </a:lnTo>
                  <a:lnTo>
                    <a:pt x="3663" y="511"/>
                  </a:lnTo>
                  <a:lnTo>
                    <a:pt x="3569" y="537"/>
                  </a:lnTo>
                  <a:lnTo>
                    <a:pt x="3476" y="564"/>
                  </a:lnTo>
                  <a:lnTo>
                    <a:pt x="3384" y="591"/>
                  </a:lnTo>
                  <a:lnTo>
                    <a:pt x="3292" y="621"/>
                  </a:lnTo>
                  <a:lnTo>
                    <a:pt x="3201" y="651"/>
                  </a:lnTo>
                  <a:lnTo>
                    <a:pt x="3111" y="681"/>
                  </a:lnTo>
                  <a:lnTo>
                    <a:pt x="3021" y="713"/>
                  </a:lnTo>
                  <a:lnTo>
                    <a:pt x="2933" y="745"/>
                  </a:lnTo>
                  <a:lnTo>
                    <a:pt x="2844" y="779"/>
                  </a:lnTo>
                  <a:lnTo>
                    <a:pt x="2758" y="814"/>
                  </a:lnTo>
                  <a:lnTo>
                    <a:pt x="2671" y="849"/>
                  </a:lnTo>
                  <a:lnTo>
                    <a:pt x="2586" y="885"/>
                  </a:lnTo>
                  <a:lnTo>
                    <a:pt x="2501" y="922"/>
                  </a:lnTo>
                  <a:lnTo>
                    <a:pt x="2418" y="960"/>
                  </a:lnTo>
                  <a:lnTo>
                    <a:pt x="2335" y="999"/>
                  </a:lnTo>
                  <a:lnTo>
                    <a:pt x="2254" y="1038"/>
                  </a:lnTo>
                  <a:lnTo>
                    <a:pt x="2173" y="1078"/>
                  </a:lnTo>
                  <a:lnTo>
                    <a:pt x="2095" y="1120"/>
                  </a:lnTo>
                  <a:lnTo>
                    <a:pt x="2016" y="1162"/>
                  </a:lnTo>
                  <a:lnTo>
                    <a:pt x="1940" y="1204"/>
                  </a:lnTo>
                  <a:lnTo>
                    <a:pt x="1864" y="1247"/>
                  </a:lnTo>
                  <a:lnTo>
                    <a:pt x="1789" y="1292"/>
                  </a:lnTo>
                  <a:lnTo>
                    <a:pt x="1716" y="1336"/>
                  </a:lnTo>
                  <a:lnTo>
                    <a:pt x="1644" y="1382"/>
                  </a:lnTo>
                  <a:lnTo>
                    <a:pt x="1574" y="1427"/>
                  </a:lnTo>
                  <a:lnTo>
                    <a:pt x="1504" y="1475"/>
                  </a:lnTo>
                  <a:lnTo>
                    <a:pt x="1436" y="1522"/>
                  </a:lnTo>
                  <a:lnTo>
                    <a:pt x="1370" y="1570"/>
                  </a:lnTo>
                  <a:lnTo>
                    <a:pt x="1304" y="1620"/>
                  </a:lnTo>
                  <a:lnTo>
                    <a:pt x="1241" y="1669"/>
                  </a:lnTo>
                  <a:lnTo>
                    <a:pt x="1179" y="1718"/>
                  </a:lnTo>
                  <a:lnTo>
                    <a:pt x="1179" y="1718"/>
                  </a:lnTo>
                  <a:lnTo>
                    <a:pt x="1108" y="1777"/>
                  </a:lnTo>
                  <a:lnTo>
                    <a:pt x="1041" y="1837"/>
                  </a:lnTo>
                  <a:lnTo>
                    <a:pt x="974" y="1896"/>
                  </a:lnTo>
                  <a:lnTo>
                    <a:pt x="910" y="1958"/>
                  </a:lnTo>
                  <a:lnTo>
                    <a:pt x="849" y="2019"/>
                  </a:lnTo>
                  <a:lnTo>
                    <a:pt x="788" y="2081"/>
                  </a:lnTo>
                  <a:lnTo>
                    <a:pt x="731" y="2144"/>
                  </a:lnTo>
                  <a:lnTo>
                    <a:pt x="676" y="2207"/>
                  </a:lnTo>
                  <a:lnTo>
                    <a:pt x="622" y="2271"/>
                  </a:lnTo>
                  <a:lnTo>
                    <a:pt x="571" y="2336"/>
                  </a:lnTo>
                  <a:lnTo>
                    <a:pt x="522" y="2401"/>
                  </a:lnTo>
                  <a:lnTo>
                    <a:pt x="475" y="2468"/>
                  </a:lnTo>
                  <a:lnTo>
                    <a:pt x="430" y="2534"/>
                  </a:lnTo>
                  <a:lnTo>
                    <a:pt x="387" y="2600"/>
                  </a:lnTo>
                  <a:lnTo>
                    <a:pt x="347" y="2668"/>
                  </a:lnTo>
                  <a:lnTo>
                    <a:pt x="309" y="2736"/>
                  </a:lnTo>
                  <a:lnTo>
                    <a:pt x="272" y="2805"/>
                  </a:lnTo>
                  <a:lnTo>
                    <a:pt x="239" y="2874"/>
                  </a:lnTo>
                  <a:lnTo>
                    <a:pt x="207" y="2943"/>
                  </a:lnTo>
                  <a:lnTo>
                    <a:pt x="178" y="3013"/>
                  </a:lnTo>
                  <a:lnTo>
                    <a:pt x="151" y="3084"/>
                  </a:lnTo>
                  <a:lnTo>
                    <a:pt x="126" y="3155"/>
                  </a:lnTo>
                  <a:lnTo>
                    <a:pt x="103" y="3226"/>
                  </a:lnTo>
                  <a:lnTo>
                    <a:pt x="82" y="3297"/>
                  </a:lnTo>
                  <a:lnTo>
                    <a:pt x="64" y="3370"/>
                  </a:lnTo>
                  <a:lnTo>
                    <a:pt x="48" y="3442"/>
                  </a:lnTo>
                  <a:lnTo>
                    <a:pt x="34" y="3515"/>
                  </a:lnTo>
                  <a:lnTo>
                    <a:pt x="23" y="3588"/>
                  </a:lnTo>
                  <a:lnTo>
                    <a:pt x="14" y="3662"/>
                  </a:lnTo>
                  <a:lnTo>
                    <a:pt x="7" y="3736"/>
                  </a:lnTo>
                  <a:lnTo>
                    <a:pt x="2" y="3809"/>
                  </a:lnTo>
                  <a:lnTo>
                    <a:pt x="0" y="3884"/>
                  </a:lnTo>
                  <a:lnTo>
                    <a:pt x="0" y="3884"/>
                  </a:lnTo>
                  <a:lnTo>
                    <a:pt x="0" y="3953"/>
                  </a:lnTo>
                  <a:lnTo>
                    <a:pt x="1" y="4022"/>
                  </a:lnTo>
                  <a:lnTo>
                    <a:pt x="5" y="4090"/>
                  </a:lnTo>
                  <a:lnTo>
                    <a:pt x="9" y="4159"/>
                  </a:lnTo>
                  <a:lnTo>
                    <a:pt x="16" y="4226"/>
                  </a:lnTo>
                  <a:lnTo>
                    <a:pt x="24" y="4292"/>
                  </a:lnTo>
                  <a:lnTo>
                    <a:pt x="33" y="4359"/>
                  </a:lnTo>
                  <a:lnTo>
                    <a:pt x="45" y="4424"/>
                  </a:lnTo>
                  <a:lnTo>
                    <a:pt x="58" y="4490"/>
                  </a:lnTo>
                  <a:lnTo>
                    <a:pt x="72" y="4554"/>
                  </a:lnTo>
                  <a:lnTo>
                    <a:pt x="88" y="4617"/>
                  </a:lnTo>
                  <a:lnTo>
                    <a:pt x="107" y="4681"/>
                  </a:lnTo>
                  <a:lnTo>
                    <a:pt x="126" y="4743"/>
                  </a:lnTo>
                  <a:lnTo>
                    <a:pt x="146" y="4805"/>
                  </a:lnTo>
                  <a:lnTo>
                    <a:pt x="169" y="4867"/>
                  </a:lnTo>
                  <a:lnTo>
                    <a:pt x="192" y="4927"/>
                  </a:lnTo>
                  <a:lnTo>
                    <a:pt x="218" y="4987"/>
                  </a:lnTo>
                  <a:lnTo>
                    <a:pt x="244" y="5047"/>
                  </a:lnTo>
                  <a:lnTo>
                    <a:pt x="273" y="5106"/>
                  </a:lnTo>
                  <a:lnTo>
                    <a:pt x="303" y="5163"/>
                  </a:lnTo>
                  <a:lnTo>
                    <a:pt x="334" y="5221"/>
                  </a:lnTo>
                  <a:lnTo>
                    <a:pt x="367" y="5278"/>
                  </a:lnTo>
                  <a:lnTo>
                    <a:pt x="401" y="5334"/>
                  </a:lnTo>
                  <a:lnTo>
                    <a:pt x="437" y="5389"/>
                  </a:lnTo>
                  <a:lnTo>
                    <a:pt x="475" y="5443"/>
                  </a:lnTo>
                  <a:lnTo>
                    <a:pt x="513" y="5497"/>
                  </a:lnTo>
                  <a:lnTo>
                    <a:pt x="553" y="5550"/>
                  </a:lnTo>
                  <a:lnTo>
                    <a:pt x="594" y="5602"/>
                  </a:lnTo>
                  <a:lnTo>
                    <a:pt x="638" y="5654"/>
                  </a:lnTo>
                  <a:lnTo>
                    <a:pt x="682" y="5705"/>
                  </a:lnTo>
                  <a:lnTo>
                    <a:pt x="727" y="5755"/>
                  </a:lnTo>
                  <a:lnTo>
                    <a:pt x="774" y="5803"/>
                  </a:lnTo>
                  <a:lnTo>
                    <a:pt x="823" y="5852"/>
                  </a:lnTo>
                  <a:lnTo>
                    <a:pt x="872" y="5899"/>
                  </a:lnTo>
                  <a:lnTo>
                    <a:pt x="923" y="5946"/>
                  </a:lnTo>
                  <a:lnTo>
                    <a:pt x="975" y="5991"/>
                  </a:lnTo>
                  <a:lnTo>
                    <a:pt x="1030" y="6037"/>
                  </a:lnTo>
                  <a:lnTo>
                    <a:pt x="1084" y="6081"/>
                  </a:lnTo>
                  <a:lnTo>
                    <a:pt x="1140" y="6123"/>
                  </a:lnTo>
                  <a:lnTo>
                    <a:pt x="1199" y="6165"/>
                  </a:lnTo>
                  <a:lnTo>
                    <a:pt x="1257" y="6207"/>
                  </a:lnTo>
                  <a:lnTo>
                    <a:pt x="1317" y="6248"/>
                  </a:lnTo>
                  <a:lnTo>
                    <a:pt x="1379" y="6287"/>
                  </a:lnTo>
                  <a:lnTo>
                    <a:pt x="1441" y="6325"/>
                  </a:lnTo>
                  <a:lnTo>
                    <a:pt x="1505" y="6364"/>
                  </a:lnTo>
                  <a:lnTo>
                    <a:pt x="1571" y="6400"/>
                  </a:lnTo>
                  <a:lnTo>
                    <a:pt x="1637" y="6436"/>
                  </a:lnTo>
                  <a:lnTo>
                    <a:pt x="1705" y="6470"/>
                  </a:lnTo>
                  <a:lnTo>
                    <a:pt x="1773" y="6504"/>
                  </a:lnTo>
                  <a:lnTo>
                    <a:pt x="1843" y="6537"/>
                  </a:lnTo>
                  <a:lnTo>
                    <a:pt x="1914" y="6569"/>
                  </a:lnTo>
                  <a:lnTo>
                    <a:pt x="1986" y="6600"/>
                  </a:lnTo>
                  <a:lnTo>
                    <a:pt x="2060" y="6629"/>
                  </a:lnTo>
                  <a:lnTo>
                    <a:pt x="2134" y="6658"/>
                  </a:lnTo>
                  <a:lnTo>
                    <a:pt x="2211" y="6686"/>
                  </a:lnTo>
                  <a:lnTo>
                    <a:pt x="2287" y="6713"/>
                  </a:lnTo>
                  <a:lnTo>
                    <a:pt x="2365" y="6738"/>
                  </a:lnTo>
                  <a:lnTo>
                    <a:pt x="2444" y="6762"/>
                  </a:lnTo>
                  <a:lnTo>
                    <a:pt x="2524" y="6786"/>
                  </a:lnTo>
                  <a:lnTo>
                    <a:pt x="2606" y="6808"/>
                  </a:lnTo>
                  <a:lnTo>
                    <a:pt x="2688" y="6829"/>
                  </a:lnTo>
                  <a:lnTo>
                    <a:pt x="2772" y="6849"/>
                  </a:lnTo>
                  <a:lnTo>
                    <a:pt x="2856" y="6869"/>
                  </a:lnTo>
                  <a:lnTo>
                    <a:pt x="2942" y="6886"/>
                  </a:lnTo>
                  <a:lnTo>
                    <a:pt x="2942" y="6886"/>
                  </a:lnTo>
                  <a:lnTo>
                    <a:pt x="3052" y="6907"/>
                  </a:lnTo>
                  <a:lnTo>
                    <a:pt x="3163" y="6927"/>
                  </a:lnTo>
                  <a:lnTo>
                    <a:pt x="3274" y="6945"/>
                  </a:lnTo>
                  <a:lnTo>
                    <a:pt x="3384" y="6961"/>
                  </a:lnTo>
                  <a:lnTo>
                    <a:pt x="3494" y="6975"/>
                  </a:lnTo>
                  <a:lnTo>
                    <a:pt x="3604" y="6988"/>
                  </a:lnTo>
                  <a:lnTo>
                    <a:pt x="3714" y="6999"/>
                  </a:lnTo>
                  <a:lnTo>
                    <a:pt x="3825" y="7009"/>
                  </a:lnTo>
                  <a:lnTo>
                    <a:pt x="3934" y="7017"/>
                  </a:lnTo>
                  <a:lnTo>
                    <a:pt x="4044" y="7025"/>
                  </a:lnTo>
                  <a:lnTo>
                    <a:pt x="4154" y="7030"/>
                  </a:lnTo>
                  <a:lnTo>
                    <a:pt x="4263" y="7033"/>
                  </a:lnTo>
                  <a:lnTo>
                    <a:pt x="4372" y="7036"/>
                  </a:lnTo>
                  <a:lnTo>
                    <a:pt x="4481" y="7036"/>
                  </a:lnTo>
                  <a:lnTo>
                    <a:pt x="4590" y="7036"/>
                  </a:lnTo>
                  <a:lnTo>
                    <a:pt x="4700" y="7034"/>
                  </a:lnTo>
                  <a:lnTo>
                    <a:pt x="4808" y="7031"/>
                  </a:lnTo>
                  <a:lnTo>
                    <a:pt x="4917" y="7026"/>
                  </a:lnTo>
                  <a:lnTo>
                    <a:pt x="5026" y="7020"/>
                  </a:lnTo>
                  <a:lnTo>
                    <a:pt x="5134" y="7013"/>
                  </a:lnTo>
                  <a:lnTo>
                    <a:pt x="5243" y="7004"/>
                  </a:lnTo>
                  <a:lnTo>
                    <a:pt x="5350" y="6995"/>
                  </a:lnTo>
                  <a:lnTo>
                    <a:pt x="5459" y="6985"/>
                  </a:lnTo>
                  <a:lnTo>
                    <a:pt x="5567" y="6973"/>
                  </a:lnTo>
                  <a:lnTo>
                    <a:pt x="5674" y="6960"/>
                  </a:lnTo>
                  <a:lnTo>
                    <a:pt x="5783" y="6947"/>
                  </a:lnTo>
                  <a:lnTo>
                    <a:pt x="5890" y="6932"/>
                  </a:lnTo>
                  <a:lnTo>
                    <a:pt x="5997" y="6916"/>
                  </a:lnTo>
                  <a:lnTo>
                    <a:pt x="6105" y="6899"/>
                  </a:lnTo>
                  <a:lnTo>
                    <a:pt x="6212" y="6882"/>
                  </a:lnTo>
                  <a:lnTo>
                    <a:pt x="6320" y="6863"/>
                  </a:lnTo>
                  <a:lnTo>
                    <a:pt x="6427" y="6842"/>
                  </a:lnTo>
                  <a:lnTo>
                    <a:pt x="6533" y="6822"/>
                  </a:lnTo>
                  <a:lnTo>
                    <a:pt x="6641" y="6801"/>
                  </a:lnTo>
                  <a:lnTo>
                    <a:pt x="6747" y="6779"/>
                  </a:lnTo>
                  <a:lnTo>
                    <a:pt x="6854" y="6756"/>
                  </a:lnTo>
                  <a:lnTo>
                    <a:pt x="6961" y="6732"/>
                  </a:lnTo>
                  <a:lnTo>
                    <a:pt x="7066" y="6708"/>
                  </a:lnTo>
                  <a:lnTo>
                    <a:pt x="7173" y="6682"/>
                  </a:lnTo>
                  <a:lnTo>
                    <a:pt x="7279" y="6657"/>
                  </a:lnTo>
                  <a:lnTo>
                    <a:pt x="7385" y="6630"/>
                  </a:lnTo>
                  <a:lnTo>
                    <a:pt x="7491" y="6603"/>
                  </a:lnTo>
                  <a:lnTo>
                    <a:pt x="7703" y="6548"/>
                  </a:lnTo>
                  <a:lnTo>
                    <a:pt x="7914" y="6489"/>
                  </a:lnTo>
                  <a:lnTo>
                    <a:pt x="8124" y="6430"/>
                  </a:lnTo>
                  <a:lnTo>
                    <a:pt x="8334" y="6369"/>
                  </a:lnTo>
                  <a:lnTo>
                    <a:pt x="8545" y="6305"/>
                  </a:lnTo>
                  <a:lnTo>
                    <a:pt x="8754" y="6241"/>
                  </a:lnTo>
                  <a:lnTo>
                    <a:pt x="8962" y="6175"/>
                  </a:lnTo>
                  <a:lnTo>
                    <a:pt x="9170" y="6110"/>
                  </a:lnTo>
                  <a:lnTo>
                    <a:pt x="9378" y="6044"/>
                  </a:lnTo>
                  <a:lnTo>
                    <a:pt x="9793" y="5910"/>
                  </a:lnTo>
                  <a:lnTo>
                    <a:pt x="9992" y="5846"/>
                  </a:lnTo>
                  <a:lnTo>
                    <a:pt x="9992" y="5846"/>
                  </a:lnTo>
                  <a:lnTo>
                    <a:pt x="10377" y="5721"/>
                  </a:lnTo>
                  <a:lnTo>
                    <a:pt x="10571" y="5659"/>
                  </a:lnTo>
                  <a:lnTo>
                    <a:pt x="10766" y="5599"/>
                  </a:lnTo>
                  <a:lnTo>
                    <a:pt x="10962" y="5540"/>
                  </a:lnTo>
                  <a:lnTo>
                    <a:pt x="11159" y="5481"/>
                  </a:lnTo>
                  <a:lnTo>
                    <a:pt x="11258" y="5453"/>
                  </a:lnTo>
                  <a:lnTo>
                    <a:pt x="11357" y="5425"/>
                  </a:lnTo>
                  <a:lnTo>
                    <a:pt x="11456" y="5399"/>
                  </a:lnTo>
                  <a:lnTo>
                    <a:pt x="11556" y="5372"/>
                  </a:lnTo>
                  <a:lnTo>
                    <a:pt x="11655" y="5347"/>
                  </a:lnTo>
                  <a:lnTo>
                    <a:pt x="11756" y="5321"/>
                  </a:lnTo>
                  <a:lnTo>
                    <a:pt x="11856" y="5297"/>
                  </a:lnTo>
                  <a:lnTo>
                    <a:pt x="11957" y="5274"/>
                  </a:lnTo>
                  <a:lnTo>
                    <a:pt x="12058" y="5251"/>
                  </a:lnTo>
                  <a:lnTo>
                    <a:pt x="12158" y="5230"/>
                  </a:lnTo>
                  <a:lnTo>
                    <a:pt x="12260" y="5210"/>
                  </a:lnTo>
                  <a:lnTo>
                    <a:pt x="12361" y="5190"/>
                  </a:lnTo>
                  <a:lnTo>
                    <a:pt x="12464" y="5172"/>
                  </a:lnTo>
                  <a:lnTo>
                    <a:pt x="12565" y="5154"/>
                  </a:lnTo>
                  <a:lnTo>
                    <a:pt x="12668" y="5138"/>
                  </a:lnTo>
                  <a:lnTo>
                    <a:pt x="12771" y="5123"/>
                  </a:lnTo>
                  <a:lnTo>
                    <a:pt x="12874" y="5109"/>
                  </a:lnTo>
                  <a:lnTo>
                    <a:pt x="12977" y="5097"/>
                  </a:lnTo>
                  <a:lnTo>
                    <a:pt x="13081" y="5086"/>
                  </a:lnTo>
                  <a:lnTo>
                    <a:pt x="13185" y="5077"/>
                  </a:lnTo>
                  <a:lnTo>
                    <a:pt x="13185" y="5077"/>
                  </a:lnTo>
                  <a:lnTo>
                    <a:pt x="13261" y="5071"/>
                  </a:lnTo>
                  <a:lnTo>
                    <a:pt x="13338" y="5066"/>
                  </a:lnTo>
                  <a:lnTo>
                    <a:pt x="13413" y="5063"/>
                  </a:lnTo>
                  <a:lnTo>
                    <a:pt x="13488" y="5061"/>
                  </a:lnTo>
                  <a:lnTo>
                    <a:pt x="13562" y="5059"/>
                  </a:lnTo>
                  <a:lnTo>
                    <a:pt x="13637" y="5059"/>
                  </a:lnTo>
                  <a:lnTo>
                    <a:pt x="13710" y="5061"/>
                  </a:lnTo>
                  <a:lnTo>
                    <a:pt x="13782" y="5063"/>
                  </a:lnTo>
                  <a:lnTo>
                    <a:pt x="13782" y="5004"/>
                  </a:lnTo>
                  <a:lnTo>
                    <a:pt x="13782" y="5004"/>
                  </a:lnTo>
                  <a:lnTo>
                    <a:pt x="13708" y="5002"/>
                  </a:lnTo>
                  <a:lnTo>
                    <a:pt x="13633" y="5001"/>
                  </a:lnTo>
                  <a:lnTo>
                    <a:pt x="13558" y="5000"/>
                  </a:lnTo>
                  <a:lnTo>
                    <a:pt x="13483" y="5001"/>
                  </a:lnTo>
                  <a:lnTo>
                    <a:pt x="13407" y="5003"/>
                  </a:lnTo>
                  <a:lnTo>
                    <a:pt x="13332" y="5007"/>
                  </a:lnTo>
                  <a:lnTo>
                    <a:pt x="13255" y="5011"/>
                  </a:lnTo>
                  <a:lnTo>
                    <a:pt x="13180" y="5017"/>
                  </a:lnTo>
                  <a:lnTo>
                    <a:pt x="13180" y="5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946912" y="5059722"/>
              <a:ext cx="452556" cy="902457"/>
            </a:xfrm>
            <a:custGeom>
              <a:avLst/>
              <a:gdLst>
                <a:gd name="T0" fmla="*/ 2039 w 2390"/>
                <a:gd name="T1" fmla="*/ 148 h 4760"/>
                <a:gd name="T2" fmla="*/ 1951 w 2390"/>
                <a:gd name="T3" fmla="*/ 208 h 4760"/>
                <a:gd name="T4" fmla="*/ 1826 w 2390"/>
                <a:gd name="T5" fmla="*/ 302 h 4760"/>
                <a:gd name="T6" fmla="*/ 1705 w 2390"/>
                <a:gd name="T7" fmla="*/ 399 h 4760"/>
                <a:gd name="T8" fmla="*/ 1590 w 2390"/>
                <a:gd name="T9" fmla="*/ 501 h 4760"/>
                <a:gd name="T10" fmla="*/ 1480 w 2390"/>
                <a:gd name="T11" fmla="*/ 605 h 4760"/>
                <a:gd name="T12" fmla="*/ 1375 w 2390"/>
                <a:gd name="T13" fmla="*/ 713 h 4760"/>
                <a:gd name="T14" fmla="*/ 1275 w 2390"/>
                <a:gd name="T15" fmla="*/ 824 h 4760"/>
                <a:gd name="T16" fmla="*/ 1091 w 2390"/>
                <a:gd name="T17" fmla="*/ 1054 h 4760"/>
                <a:gd name="T18" fmla="*/ 924 w 2390"/>
                <a:gd name="T19" fmla="*/ 1293 h 4760"/>
                <a:gd name="T20" fmla="*/ 777 w 2390"/>
                <a:gd name="T21" fmla="*/ 1538 h 4760"/>
                <a:gd name="T22" fmla="*/ 644 w 2390"/>
                <a:gd name="T23" fmla="*/ 1788 h 4760"/>
                <a:gd name="T24" fmla="*/ 528 w 2390"/>
                <a:gd name="T25" fmla="*/ 2042 h 4760"/>
                <a:gd name="T26" fmla="*/ 427 w 2390"/>
                <a:gd name="T27" fmla="*/ 2296 h 4760"/>
                <a:gd name="T28" fmla="*/ 339 w 2390"/>
                <a:gd name="T29" fmla="*/ 2551 h 4760"/>
                <a:gd name="T30" fmla="*/ 264 w 2390"/>
                <a:gd name="T31" fmla="*/ 2802 h 4760"/>
                <a:gd name="T32" fmla="*/ 200 w 2390"/>
                <a:gd name="T33" fmla="*/ 3050 h 4760"/>
                <a:gd name="T34" fmla="*/ 148 w 2390"/>
                <a:gd name="T35" fmla="*/ 3290 h 4760"/>
                <a:gd name="T36" fmla="*/ 106 w 2390"/>
                <a:gd name="T37" fmla="*/ 3524 h 4760"/>
                <a:gd name="T38" fmla="*/ 72 w 2390"/>
                <a:gd name="T39" fmla="*/ 3746 h 4760"/>
                <a:gd name="T40" fmla="*/ 45 w 2390"/>
                <a:gd name="T41" fmla="*/ 3956 h 4760"/>
                <a:gd name="T42" fmla="*/ 17 w 2390"/>
                <a:gd name="T43" fmla="*/ 4275 h 4760"/>
                <a:gd name="T44" fmla="*/ 2 w 2390"/>
                <a:gd name="T45" fmla="*/ 4593 h 4760"/>
                <a:gd name="T46" fmla="*/ 60 w 2390"/>
                <a:gd name="T47" fmla="*/ 4760 h 4760"/>
                <a:gd name="T48" fmla="*/ 62 w 2390"/>
                <a:gd name="T49" fmla="*/ 4596 h 4760"/>
                <a:gd name="T50" fmla="*/ 78 w 2390"/>
                <a:gd name="T51" fmla="*/ 4283 h 4760"/>
                <a:gd name="T52" fmla="*/ 113 w 2390"/>
                <a:gd name="T53" fmla="*/ 3903 h 4760"/>
                <a:gd name="T54" fmla="*/ 140 w 2390"/>
                <a:gd name="T55" fmla="*/ 3693 h 4760"/>
                <a:gd name="T56" fmla="*/ 176 w 2390"/>
                <a:gd name="T57" fmla="*/ 3470 h 4760"/>
                <a:gd name="T58" fmla="*/ 220 w 2390"/>
                <a:gd name="T59" fmla="*/ 3239 h 4760"/>
                <a:gd name="T60" fmla="*/ 275 w 2390"/>
                <a:gd name="T61" fmla="*/ 3001 h 4760"/>
                <a:gd name="T62" fmla="*/ 340 w 2390"/>
                <a:gd name="T63" fmla="*/ 2755 h 4760"/>
                <a:gd name="T64" fmla="*/ 417 w 2390"/>
                <a:gd name="T65" fmla="*/ 2507 h 4760"/>
                <a:gd name="T66" fmla="*/ 506 w 2390"/>
                <a:gd name="T67" fmla="*/ 2257 h 4760"/>
                <a:gd name="T68" fmla="*/ 610 w 2390"/>
                <a:gd name="T69" fmla="*/ 2007 h 4760"/>
                <a:gd name="T70" fmla="*/ 727 w 2390"/>
                <a:gd name="T71" fmla="*/ 1757 h 4760"/>
                <a:gd name="T72" fmla="*/ 860 w 2390"/>
                <a:gd name="T73" fmla="*/ 1513 h 4760"/>
                <a:gd name="T74" fmla="*/ 1010 w 2390"/>
                <a:gd name="T75" fmla="*/ 1272 h 4760"/>
                <a:gd name="T76" fmla="*/ 1178 w 2390"/>
                <a:gd name="T77" fmla="*/ 1040 h 4760"/>
                <a:gd name="T78" fmla="*/ 1363 w 2390"/>
                <a:gd name="T79" fmla="*/ 817 h 4760"/>
                <a:gd name="T80" fmla="*/ 1463 w 2390"/>
                <a:gd name="T81" fmla="*/ 709 h 4760"/>
                <a:gd name="T82" fmla="*/ 1568 w 2390"/>
                <a:gd name="T83" fmla="*/ 604 h 4760"/>
                <a:gd name="T84" fmla="*/ 1678 w 2390"/>
                <a:gd name="T85" fmla="*/ 503 h 4760"/>
                <a:gd name="T86" fmla="*/ 1793 w 2390"/>
                <a:gd name="T87" fmla="*/ 405 h 4760"/>
                <a:gd name="T88" fmla="*/ 1914 w 2390"/>
                <a:gd name="T89" fmla="*/ 311 h 4760"/>
                <a:gd name="T90" fmla="*/ 2040 w 2390"/>
                <a:gd name="T91" fmla="*/ 220 h 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0" h="4760">
                  <a:moveTo>
                    <a:pt x="2390" y="3"/>
                  </a:moveTo>
                  <a:lnTo>
                    <a:pt x="1732" y="0"/>
                  </a:lnTo>
                  <a:lnTo>
                    <a:pt x="2039" y="148"/>
                  </a:lnTo>
                  <a:lnTo>
                    <a:pt x="2039" y="148"/>
                  </a:lnTo>
                  <a:lnTo>
                    <a:pt x="1994" y="177"/>
                  </a:lnTo>
                  <a:lnTo>
                    <a:pt x="1951" y="208"/>
                  </a:lnTo>
                  <a:lnTo>
                    <a:pt x="1909" y="238"/>
                  </a:lnTo>
                  <a:lnTo>
                    <a:pt x="1867" y="269"/>
                  </a:lnTo>
                  <a:lnTo>
                    <a:pt x="1826" y="302"/>
                  </a:lnTo>
                  <a:lnTo>
                    <a:pt x="1784" y="334"/>
                  </a:lnTo>
                  <a:lnTo>
                    <a:pt x="1744" y="366"/>
                  </a:lnTo>
                  <a:lnTo>
                    <a:pt x="1705" y="399"/>
                  </a:lnTo>
                  <a:lnTo>
                    <a:pt x="1666" y="432"/>
                  </a:lnTo>
                  <a:lnTo>
                    <a:pt x="1627" y="467"/>
                  </a:lnTo>
                  <a:lnTo>
                    <a:pt x="1590" y="501"/>
                  </a:lnTo>
                  <a:lnTo>
                    <a:pt x="1553" y="535"/>
                  </a:lnTo>
                  <a:lnTo>
                    <a:pt x="1516" y="570"/>
                  </a:lnTo>
                  <a:lnTo>
                    <a:pt x="1480" y="605"/>
                  </a:lnTo>
                  <a:lnTo>
                    <a:pt x="1444" y="641"/>
                  </a:lnTo>
                  <a:lnTo>
                    <a:pt x="1410" y="677"/>
                  </a:lnTo>
                  <a:lnTo>
                    <a:pt x="1375" y="713"/>
                  </a:lnTo>
                  <a:lnTo>
                    <a:pt x="1342" y="750"/>
                  </a:lnTo>
                  <a:lnTo>
                    <a:pt x="1309" y="787"/>
                  </a:lnTo>
                  <a:lnTo>
                    <a:pt x="1275" y="824"/>
                  </a:lnTo>
                  <a:lnTo>
                    <a:pt x="1212" y="899"/>
                  </a:lnTo>
                  <a:lnTo>
                    <a:pt x="1151" y="977"/>
                  </a:lnTo>
                  <a:lnTo>
                    <a:pt x="1091" y="1054"/>
                  </a:lnTo>
                  <a:lnTo>
                    <a:pt x="1033" y="1133"/>
                  </a:lnTo>
                  <a:lnTo>
                    <a:pt x="978" y="1212"/>
                  </a:lnTo>
                  <a:lnTo>
                    <a:pt x="924" y="1293"/>
                  </a:lnTo>
                  <a:lnTo>
                    <a:pt x="873" y="1373"/>
                  </a:lnTo>
                  <a:lnTo>
                    <a:pt x="824" y="1455"/>
                  </a:lnTo>
                  <a:lnTo>
                    <a:pt x="777" y="1538"/>
                  </a:lnTo>
                  <a:lnTo>
                    <a:pt x="730" y="1620"/>
                  </a:lnTo>
                  <a:lnTo>
                    <a:pt x="686" y="1704"/>
                  </a:lnTo>
                  <a:lnTo>
                    <a:pt x="644" y="1788"/>
                  </a:lnTo>
                  <a:lnTo>
                    <a:pt x="604" y="1873"/>
                  </a:lnTo>
                  <a:lnTo>
                    <a:pt x="565" y="1957"/>
                  </a:lnTo>
                  <a:lnTo>
                    <a:pt x="528" y="2042"/>
                  </a:lnTo>
                  <a:lnTo>
                    <a:pt x="493" y="2126"/>
                  </a:lnTo>
                  <a:lnTo>
                    <a:pt x="459" y="2212"/>
                  </a:lnTo>
                  <a:lnTo>
                    <a:pt x="427" y="2296"/>
                  </a:lnTo>
                  <a:lnTo>
                    <a:pt x="395" y="2382"/>
                  </a:lnTo>
                  <a:lnTo>
                    <a:pt x="366" y="2466"/>
                  </a:lnTo>
                  <a:lnTo>
                    <a:pt x="339" y="2551"/>
                  </a:lnTo>
                  <a:lnTo>
                    <a:pt x="312" y="2635"/>
                  </a:lnTo>
                  <a:lnTo>
                    <a:pt x="288" y="2719"/>
                  </a:lnTo>
                  <a:lnTo>
                    <a:pt x="264" y="2802"/>
                  </a:lnTo>
                  <a:lnTo>
                    <a:pt x="242" y="2886"/>
                  </a:lnTo>
                  <a:lnTo>
                    <a:pt x="220" y="2968"/>
                  </a:lnTo>
                  <a:lnTo>
                    <a:pt x="200" y="3050"/>
                  </a:lnTo>
                  <a:lnTo>
                    <a:pt x="182" y="3131"/>
                  </a:lnTo>
                  <a:lnTo>
                    <a:pt x="164" y="3211"/>
                  </a:lnTo>
                  <a:lnTo>
                    <a:pt x="148" y="3290"/>
                  </a:lnTo>
                  <a:lnTo>
                    <a:pt x="133" y="3370"/>
                  </a:lnTo>
                  <a:lnTo>
                    <a:pt x="119" y="3447"/>
                  </a:lnTo>
                  <a:lnTo>
                    <a:pt x="106" y="3524"/>
                  </a:lnTo>
                  <a:lnTo>
                    <a:pt x="94" y="3599"/>
                  </a:lnTo>
                  <a:lnTo>
                    <a:pt x="82" y="3673"/>
                  </a:lnTo>
                  <a:lnTo>
                    <a:pt x="72" y="3746"/>
                  </a:lnTo>
                  <a:lnTo>
                    <a:pt x="62" y="3817"/>
                  </a:lnTo>
                  <a:lnTo>
                    <a:pt x="53" y="3888"/>
                  </a:lnTo>
                  <a:lnTo>
                    <a:pt x="45" y="3956"/>
                  </a:lnTo>
                  <a:lnTo>
                    <a:pt x="38" y="4024"/>
                  </a:lnTo>
                  <a:lnTo>
                    <a:pt x="27" y="4152"/>
                  </a:lnTo>
                  <a:lnTo>
                    <a:pt x="17" y="4275"/>
                  </a:lnTo>
                  <a:lnTo>
                    <a:pt x="10" y="4389"/>
                  </a:lnTo>
                  <a:lnTo>
                    <a:pt x="5" y="4495"/>
                  </a:lnTo>
                  <a:lnTo>
                    <a:pt x="2" y="4593"/>
                  </a:lnTo>
                  <a:lnTo>
                    <a:pt x="1" y="4682"/>
                  </a:lnTo>
                  <a:lnTo>
                    <a:pt x="0" y="4760"/>
                  </a:lnTo>
                  <a:lnTo>
                    <a:pt x="60" y="4760"/>
                  </a:lnTo>
                  <a:lnTo>
                    <a:pt x="60" y="4760"/>
                  </a:lnTo>
                  <a:lnTo>
                    <a:pt x="61" y="4683"/>
                  </a:lnTo>
                  <a:lnTo>
                    <a:pt x="62" y="4596"/>
                  </a:lnTo>
                  <a:lnTo>
                    <a:pt x="66" y="4501"/>
                  </a:lnTo>
                  <a:lnTo>
                    <a:pt x="71" y="4396"/>
                  </a:lnTo>
                  <a:lnTo>
                    <a:pt x="78" y="4283"/>
                  </a:lnTo>
                  <a:lnTo>
                    <a:pt x="87" y="4164"/>
                  </a:lnTo>
                  <a:lnTo>
                    <a:pt x="98" y="4036"/>
                  </a:lnTo>
                  <a:lnTo>
                    <a:pt x="113" y="3903"/>
                  </a:lnTo>
                  <a:lnTo>
                    <a:pt x="121" y="3835"/>
                  </a:lnTo>
                  <a:lnTo>
                    <a:pt x="130" y="3764"/>
                  </a:lnTo>
                  <a:lnTo>
                    <a:pt x="140" y="3693"/>
                  </a:lnTo>
                  <a:lnTo>
                    <a:pt x="151" y="3619"/>
                  </a:lnTo>
                  <a:lnTo>
                    <a:pt x="163" y="3546"/>
                  </a:lnTo>
                  <a:lnTo>
                    <a:pt x="176" y="3470"/>
                  </a:lnTo>
                  <a:lnTo>
                    <a:pt x="189" y="3394"/>
                  </a:lnTo>
                  <a:lnTo>
                    <a:pt x="204" y="3318"/>
                  </a:lnTo>
                  <a:lnTo>
                    <a:pt x="220" y="3239"/>
                  </a:lnTo>
                  <a:lnTo>
                    <a:pt x="237" y="3161"/>
                  </a:lnTo>
                  <a:lnTo>
                    <a:pt x="256" y="3080"/>
                  </a:lnTo>
                  <a:lnTo>
                    <a:pt x="275" y="3001"/>
                  </a:lnTo>
                  <a:lnTo>
                    <a:pt x="295" y="2919"/>
                  </a:lnTo>
                  <a:lnTo>
                    <a:pt x="317" y="2838"/>
                  </a:lnTo>
                  <a:lnTo>
                    <a:pt x="340" y="2755"/>
                  </a:lnTo>
                  <a:lnTo>
                    <a:pt x="364" y="2673"/>
                  </a:lnTo>
                  <a:lnTo>
                    <a:pt x="389" y="2590"/>
                  </a:lnTo>
                  <a:lnTo>
                    <a:pt x="417" y="2507"/>
                  </a:lnTo>
                  <a:lnTo>
                    <a:pt x="445" y="2424"/>
                  </a:lnTo>
                  <a:lnTo>
                    <a:pt x="475" y="2341"/>
                  </a:lnTo>
                  <a:lnTo>
                    <a:pt x="506" y="2257"/>
                  </a:lnTo>
                  <a:lnTo>
                    <a:pt x="539" y="2174"/>
                  </a:lnTo>
                  <a:lnTo>
                    <a:pt x="573" y="2089"/>
                  </a:lnTo>
                  <a:lnTo>
                    <a:pt x="610" y="2007"/>
                  </a:lnTo>
                  <a:lnTo>
                    <a:pt x="647" y="1923"/>
                  </a:lnTo>
                  <a:lnTo>
                    <a:pt x="686" y="1840"/>
                  </a:lnTo>
                  <a:lnTo>
                    <a:pt x="727" y="1757"/>
                  </a:lnTo>
                  <a:lnTo>
                    <a:pt x="770" y="1676"/>
                  </a:lnTo>
                  <a:lnTo>
                    <a:pt x="814" y="1593"/>
                  </a:lnTo>
                  <a:lnTo>
                    <a:pt x="860" y="1513"/>
                  </a:lnTo>
                  <a:lnTo>
                    <a:pt x="908" y="1431"/>
                  </a:lnTo>
                  <a:lnTo>
                    <a:pt x="959" y="1352"/>
                  </a:lnTo>
                  <a:lnTo>
                    <a:pt x="1010" y="1272"/>
                  </a:lnTo>
                  <a:lnTo>
                    <a:pt x="1064" y="1194"/>
                  </a:lnTo>
                  <a:lnTo>
                    <a:pt x="1120" y="1116"/>
                  </a:lnTo>
                  <a:lnTo>
                    <a:pt x="1178" y="1040"/>
                  </a:lnTo>
                  <a:lnTo>
                    <a:pt x="1237" y="965"/>
                  </a:lnTo>
                  <a:lnTo>
                    <a:pt x="1300" y="890"/>
                  </a:lnTo>
                  <a:lnTo>
                    <a:pt x="1363" y="817"/>
                  </a:lnTo>
                  <a:lnTo>
                    <a:pt x="1396" y="780"/>
                  </a:lnTo>
                  <a:lnTo>
                    <a:pt x="1429" y="745"/>
                  </a:lnTo>
                  <a:lnTo>
                    <a:pt x="1463" y="709"/>
                  </a:lnTo>
                  <a:lnTo>
                    <a:pt x="1498" y="674"/>
                  </a:lnTo>
                  <a:lnTo>
                    <a:pt x="1533" y="639"/>
                  </a:lnTo>
                  <a:lnTo>
                    <a:pt x="1568" y="604"/>
                  </a:lnTo>
                  <a:lnTo>
                    <a:pt x="1604" y="570"/>
                  </a:lnTo>
                  <a:lnTo>
                    <a:pt x="1640" y="537"/>
                  </a:lnTo>
                  <a:lnTo>
                    <a:pt x="1678" y="503"/>
                  </a:lnTo>
                  <a:lnTo>
                    <a:pt x="1716" y="470"/>
                  </a:lnTo>
                  <a:lnTo>
                    <a:pt x="1754" y="437"/>
                  </a:lnTo>
                  <a:lnTo>
                    <a:pt x="1793" y="405"/>
                  </a:lnTo>
                  <a:lnTo>
                    <a:pt x="1833" y="373"/>
                  </a:lnTo>
                  <a:lnTo>
                    <a:pt x="1873" y="342"/>
                  </a:lnTo>
                  <a:lnTo>
                    <a:pt x="1914" y="311"/>
                  </a:lnTo>
                  <a:lnTo>
                    <a:pt x="1955" y="281"/>
                  </a:lnTo>
                  <a:lnTo>
                    <a:pt x="1997" y="250"/>
                  </a:lnTo>
                  <a:lnTo>
                    <a:pt x="2040" y="220"/>
                  </a:lnTo>
                  <a:lnTo>
                    <a:pt x="1964" y="504"/>
                  </a:lnTo>
                  <a:lnTo>
                    <a:pt x="239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611149" y="4149302"/>
              <a:ext cx="2812216" cy="1140016"/>
            </a:xfrm>
            <a:custGeom>
              <a:avLst/>
              <a:gdLst>
                <a:gd name="T0" fmla="*/ 14520 w 14832"/>
                <a:gd name="T1" fmla="*/ 465 h 6014"/>
                <a:gd name="T2" fmla="*/ 14517 w 14832"/>
                <a:gd name="T3" fmla="*/ 908 h 6014"/>
                <a:gd name="T4" fmla="*/ 14464 w 14832"/>
                <a:gd name="T5" fmla="*/ 1346 h 6014"/>
                <a:gd name="T6" fmla="*/ 14364 w 14832"/>
                <a:gd name="T7" fmla="*/ 1778 h 6014"/>
                <a:gd name="T8" fmla="*/ 14222 w 14832"/>
                <a:gd name="T9" fmla="*/ 2199 h 6014"/>
                <a:gd name="T10" fmla="*/ 14041 w 14832"/>
                <a:gd name="T11" fmla="*/ 2609 h 6014"/>
                <a:gd name="T12" fmla="*/ 13828 w 14832"/>
                <a:gd name="T13" fmla="*/ 3001 h 6014"/>
                <a:gd name="T14" fmla="*/ 13584 w 14832"/>
                <a:gd name="T15" fmla="*/ 3375 h 6014"/>
                <a:gd name="T16" fmla="*/ 13315 w 14832"/>
                <a:gd name="T17" fmla="*/ 3728 h 6014"/>
                <a:gd name="T18" fmla="*/ 13026 w 14832"/>
                <a:gd name="T19" fmla="*/ 4055 h 6014"/>
                <a:gd name="T20" fmla="*/ 12720 w 14832"/>
                <a:gd name="T21" fmla="*/ 4354 h 6014"/>
                <a:gd name="T22" fmla="*/ 12429 w 14832"/>
                <a:gd name="T23" fmla="*/ 4602 h 6014"/>
                <a:gd name="T24" fmla="*/ 12019 w 14832"/>
                <a:gd name="T25" fmla="*/ 4898 h 6014"/>
                <a:gd name="T26" fmla="*/ 11592 w 14832"/>
                <a:gd name="T27" fmla="*/ 5154 h 6014"/>
                <a:gd name="T28" fmla="*/ 11151 w 14832"/>
                <a:gd name="T29" fmla="*/ 5369 h 6014"/>
                <a:gd name="T30" fmla="*/ 10696 w 14832"/>
                <a:gd name="T31" fmla="*/ 5547 h 6014"/>
                <a:gd name="T32" fmla="*/ 10227 w 14832"/>
                <a:gd name="T33" fmla="*/ 5690 h 6014"/>
                <a:gd name="T34" fmla="*/ 9747 w 14832"/>
                <a:gd name="T35" fmla="*/ 5800 h 6014"/>
                <a:gd name="T36" fmla="*/ 9257 w 14832"/>
                <a:gd name="T37" fmla="*/ 5878 h 6014"/>
                <a:gd name="T38" fmla="*/ 8756 w 14832"/>
                <a:gd name="T39" fmla="*/ 5928 h 6014"/>
                <a:gd name="T40" fmla="*/ 8248 w 14832"/>
                <a:gd name="T41" fmla="*/ 5951 h 6014"/>
                <a:gd name="T42" fmla="*/ 7732 w 14832"/>
                <a:gd name="T43" fmla="*/ 5950 h 6014"/>
                <a:gd name="T44" fmla="*/ 6860 w 14832"/>
                <a:gd name="T45" fmla="*/ 5898 h 6014"/>
                <a:gd name="T46" fmla="*/ 5798 w 14832"/>
                <a:gd name="T47" fmla="*/ 5771 h 6014"/>
                <a:gd name="T48" fmla="*/ 4729 w 14832"/>
                <a:gd name="T49" fmla="*/ 5584 h 6014"/>
                <a:gd name="T50" fmla="*/ 3662 w 14832"/>
                <a:gd name="T51" fmla="*/ 5358 h 6014"/>
                <a:gd name="T52" fmla="*/ 1911 w 14832"/>
                <a:gd name="T53" fmla="*/ 4941 h 6014"/>
                <a:gd name="T54" fmla="*/ 464 w 14832"/>
                <a:gd name="T55" fmla="*/ 4594 h 6014"/>
                <a:gd name="T56" fmla="*/ 461 w 14832"/>
                <a:gd name="T57" fmla="*/ 4654 h 6014"/>
                <a:gd name="T58" fmla="*/ 1896 w 14832"/>
                <a:gd name="T59" fmla="*/ 4999 h 6014"/>
                <a:gd name="T60" fmla="*/ 3608 w 14832"/>
                <a:gd name="T61" fmla="*/ 5408 h 6014"/>
                <a:gd name="T62" fmla="*/ 4767 w 14832"/>
                <a:gd name="T63" fmla="*/ 5653 h 6014"/>
                <a:gd name="T64" fmla="*/ 5929 w 14832"/>
                <a:gd name="T65" fmla="*/ 5850 h 6014"/>
                <a:gd name="T66" fmla="*/ 6985 w 14832"/>
                <a:gd name="T67" fmla="*/ 5970 h 6014"/>
                <a:gd name="T68" fmla="*/ 7554 w 14832"/>
                <a:gd name="T69" fmla="*/ 6004 h 6014"/>
                <a:gd name="T70" fmla="*/ 8024 w 14832"/>
                <a:gd name="T71" fmla="*/ 6014 h 6014"/>
                <a:gd name="T72" fmla="*/ 8730 w 14832"/>
                <a:gd name="T73" fmla="*/ 5990 h 6014"/>
                <a:gd name="T74" fmla="*/ 9193 w 14832"/>
                <a:gd name="T75" fmla="*/ 5947 h 6014"/>
                <a:gd name="T76" fmla="*/ 9647 w 14832"/>
                <a:gd name="T77" fmla="*/ 5879 h 6014"/>
                <a:gd name="T78" fmla="*/ 10094 w 14832"/>
                <a:gd name="T79" fmla="*/ 5787 h 6014"/>
                <a:gd name="T80" fmla="*/ 10530 w 14832"/>
                <a:gd name="T81" fmla="*/ 5666 h 6014"/>
                <a:gd name="T82" fmla="*/ 10957 w 14832"/>
                <a:gd name="T83" fmla="*/ 5515 h 6014"/>
                <a:gd name="T84" fmla="*/ 11371 w 14832"/>
                <a:gd name="T85" fmla="*/ 5335 h 6014"/>
                <a:gd name="T86" fmla="*/ 11774 w 14832"/>
                <a:gd name="T87" fmla="*/ 5121 h 6014"/>
                <a:gd name="T88" fmla="*/ 12163 w 14832"/>
                <a:gd name="T89" fmla="*/ 4873 h 6014"/>
                <a:gd name="T90" fmla="*/ 12540 w 14832"/>
                <a:gd name="T91" fmla="*/ 4590 h 6014"/>
                <a:gd name="T92" fmla="*/ 12847 w 14832"/>
                <a:gd name="T93" fmla="*/ 4319 h 6014"/>
                <a:gd name="T94" fmla="*/ 13189 w 14832"/>
                <a:gd name="T95" fmla="*/ 3973 h 6014"/>
                <a:gd name="T96" fmla="*/ 13496 w 14832"/>
                <a:gd name="T97" fmla="*/ 3609 h 6014"/>
                <a:gd name="T98" fmla="*/ 13766 w 14832"/>
                <a:gd name="T99" fmla="*/ 3229 h 6014"/>
                <a:gd name="T100" fmla="*/ 13999 w 14832"/>
                <a:gd name="T101" fmla="*/ 2837 h 6014"/>
                <a:gd name="T102" fmla="*/ 14193 w 14832"/>
                <a:gd name="T103" fmla="*/ 2436 h 6014"/>
                <a:gd name="T104" fmla="*/ 14350 w 14832"/>
                <a:gd name="T105" fmla="*/ 2027 h 6014"/>
                <a:gd name="T106" fmla="*/ 14466 w 14832"/>
                <a:gd name="T107" fmla="*/ 1615 h 6014"/>
                <a:gd name="T108" fmla="*/ 14542 w 14832"/>
                <a:gd name="T109" fmla="*/ 1203 h 6014"/>
                <a:gd name="T110" fmla="*/ 14576 w 14832"/>
                <a:gd name="T111" fmla="*/ 792 h 6014"/>
                <a:gd name="T112" fmla="*/ 14568 w 14832"/>
                <a:gd name="T113" fmla="*/ 386 h 6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2" h="6014">
                  <a:moveTo>
                    <a:pt x="14832" y="581"/>
                  </a:moveTo>
                  <a:lnTo>
                    <a:pt x="14522" y="0"/>
                  </a:lnTo>
                  <a:lnTo>
                    <a:pt x="14277" y="611"/>
                  </a:lnTo>
                  <a:lnTo>
                    <a:pt x="14515" y="392"/>
                  </a:lnTo>
                  <a:lnTo>
                    <a:pt x="14515" y="392"/>
                  </a:lnTo>
                  <a:lnTo>
                    <a:pt x="14520" y="465"/>
                  </a:lnTo>
                  <a:lnTo>
                    <a:pt x="14523" y="540"/>
                  </a:lnTo>
                  <a:lnTo>
                    <a:pt x="14525" y="613"/>
                  </a:lnTo>
                  <a:lnTo>
                    <a:pt x="14525" y="687"/>
                  </a:lnTo>
                  <a:lnTo>
                    <a:pt x="14524" y="761"/>
                  </a:lnTo>
                  <a:lnTo>
                    <a:pt x="14521" y="834"/>
                  </a:lnTo>
                  <a:lnTo>
                    <a:pt x="14517" y="908"/>
                  </a:lnTo>
                  <a:lnTo>
                    <a:pt x="14512" y="981"/>
                  </a:lnTo>
                  <a:lnTo>
                    <a:pt x="14505" y="1055"/>
                  </a:lnTo>
                  <a:lnTo>
                    <a:pt x="14497" y="1127"/>
                  </a:lnTo>
                  <a:lnTo>
                    <a:pt x="14487" y="1201"/>
                  </a:lnTo>
                  <a:lnTo>
                    <a:pt x="14477" y="1273"/>
                  </a:lnTo>
                  <a:lnTo>
                    <a:pt x="14464" y="1346"/>
                  </a:lnTo>
                  <a:lnTo>
                    <a:pt x="14450" y="1419"/>
                  </a:lnTo>
                  <a:lnTo>
                    <a:pt x="14435" y="1491"/>
                  </a:lnTo>
                  <a:lnTo>
                    <a:pt x="14419" y="1563"/>
                  </a:lnTo>
                  <a:lnTo>
                    <a:pt x="14402" y="1635"/>
                  </a:lnTo>
                  <a:lnTo>
                    <a:pt x="14384" y="1707"/>
                  </a:lnTo>
                  <a:lnTo>
                    <a:pt x="14364" y="1778"/>
                  </a:lnTo>
                  <a:lnTo>
                    <a:pt x="14343" y="1848"/>
                  </a:lnTo>
                  <a:lnTo>
                    <a:pt x="14321" y="1920"/>
                  </a:lnTo>
                  <a:lnTo>
                    <a:pt x="14298" y="1990"/>
                  </a:lnTo>
                  <a:lnTo>
                    <a:pt x="14273" y="2061"/>
                  </a:lnTo>
                  <a:lnTo>
                    <a:pt x="14248" y="2130"/>
                  </a:lnTo>
                  <a:lnTo>
                    <a:pt x="14222" y="2199"/>
                  </a:lnTo>
                  <a:lnTo>
                    <a:pt x="14194" y="2269"/>
                  </a:lnTo>
                  <a:lnTo>
                    <a:pt x="14166" y="2337"/>
                  </a:lnTo>
                  <a:lnTo>
                    <a:pt x="14136" y="2406"/>
                  </a:lnTo>
                  <a:lnTo>
                    <a:pt x="14105" y="2474"/>
                  </a:lnTo>
                  <a:lnTo>
                    <a:pt x="14074" y="2541"/>
                  </a:lnTo>
                  <a:lnTo>
                    <a:pt x="14041" y="2609"/>
                  </a:lnTo>
                  <a:lnTo>
                    <a:pt x="14008" y="2675"/>
                  </a:lnTo>
                  <a:lnTo>
                    <a:pt x="13974" y="2742"/>
                  </a:lnTo>
                  <a:lnTo>
                    <a:pt x="13939" y="2807"/>
                  </a:lnTo>
                  <a:lnTo>
                    <a:pt x="13902" y="2872"/>
                  </a:lnTo>
                  <a:lnTo>
                    <a:pt x="13865" y="2937"/>
                  </a:lnTo>
                  <a:lnTo>
                    <a:pt x="13828" y="3001"/>
                  </a:lnTo>
                  <a:lnTo>
                    <a:pt x="13789" y="3066"/>
                  </a:lnTo>
                  <a:lnTo>
                    <a:pt x="13749" y="3129"/>
                  </a:lnTo>
                  <a:lnTo>
                    <a:pt x="13709" y="3191"/>
                  </a:lnTo>
                  <a:lnTo>
                    <a:pt x="13668" y="3254"/>
                  </a:lnTo>
                  <a:lnTo>
                    <a:pt x="13627" y="3315"/>
                  </a:lnTo>
                  <a:lnTo>
                    <a:pt x="13584" y="3375"/>
                  </a:lnTo>
                  <a:lnTo>
                    <a:pt x="13541" y="3436"/>
                  </a:lnTo>
                  <a:lnTo>
                    <a:pt x="13497" y="3496"/>
                  </a:lnTo>
                  <a:lnTo>
                    <a:pt x="13453" y="3554"/>
                  </a:lnTo>
                  <a:lnTo>
                    <a:pt x="13408" y="3613"/>
                  </a:lnTo>
                  <a:lnTo>
                    <a:pt x="13361" y="3671"/>
                  </a:lnTo>
                  <a:lnTo>
                    <a:pt x="13315" y="3728"/>
                  </a:lnTo>
                  <a:lnTo>
                    <a:pt x="13269" y="3785"/>
                  </a:lnTo>
                  <a:lnTo>
                    <a:pt x="13221" y="3840"/>
                  </a:lnTo>
                  <a:lnTo>
                    <a:pt x="13173" y="3894"/>
                  </a:lnTo>
                  <a:lnTo>
                    <a:pt x="13125" y="3949"/>
                  </a:lnTo>
                  <a:lnTo>
                    <a:pt x="13076" y="4002"/>
                  </a:lnTo>
                  <a:lnTo>
                    <a:pt x="13026" y="4055"/>
                  </a:lnTo>
                  <a:lnTo>
                    <a:pt x="12976" y="4107"/>
                  </a:lnTo>
                  <a:lnTo>
                    <a:pt x="12926" y="4158"/>
                  </a:lnTo>
                  <a:lnTo>
                    <a:pt x="12874" y="4208"/>
                  </a:lnTo>
                  <a:lnTo>
                    <a:pt x="12823" y="4258"/>
                  </a:lnTo>
                  <a:lnTo>
                    <a:pt x="12772" y="4307"/>
                  </a:lnTo>
                  <a:lnTo>
                    <a:pt x="12720" y="4354"/>
                  </a:lnTo>
                  <a:lnTo>
                    <a:pt x="12667" y="4401"/>
                  </a:lnTo>
                  <a:lnTo>
                    <a:pt x="12615" y="4448"/>
                  </a:lnTo>
                  <a:lnTo>
                    <a:pt x="12562" y="4493"/>
                  </a:lnTo>
                  <a:lnTo>
                    <a:pt x="12562" y="4493"/>
                  </a:lnTo>
                  <a:lnTo>
                    <a:pt x="12495" y="4547"/>
                  </a:lnTo>
                  <a:lnTo>
                    <a:pt x="12429" y="4602"/>
                  </a:lnTo>
                  <a:lnTo>
                    <a:pt x="12362" y="4654"/>
                  </a:lnTo>
                  <a:lnTo>
                    <a:pt x="12294" y="4705"/>
                  </a:lnTo>
                  <a:lnTo>
                    <a:pt x="12226" y="4756"/>
                  </a:lnTo>
                  <a:lnTo>
                    <a:pt x="12157" y="4804"/>
                  </a:lnTo>
                  <a:lnTo>
                    <a:pt x="12088" y="4852"/>
                  </a:lnTo>
                  <a:lnTo>
                    <a:pt x="12019" y="4898"/>
                  </a:lnTo>
                  <a:lnTo>
                    <a:pt x="11949" y="4944"/>
                  </a:lnTo>
                  <a:lnTo>
                    <a:pt x="11879" y="4988"/>
                  </a:lnTo>
                  <a:lnTo>
                    <a:pt x="11807" y="5031"/>
                  </a:lnTo>
                  <a:lnTo>
                    <a:pt x="11736" y="5073"/>
                  </a:lnTo>
                  <a:lnTo>
                    <a:pt x="11665" y="5114"/>
                  </a:lnTo>
                  <a:lnTo>
                    <a:pt x="11592" y="5154"/>
                  </a:lnTo>
                  <a:lnTo>
                    <a:pt x="11520" y="5192"/>
                  </a:lnTo>
                  <a:lnTo>
                    <a:pt x="11447" y="5229"/>
                  </a:lnTo>
                  <a:lnTo>
                    <a:pt x="11374" y="5267"/>
                  </a:lnTo>
                  <a:lnTo>
                    <a:pt x="11300" y="5302"/>
                  </a:lnTo>
                  <a:lnTo>
                    <a:pt x="11226" y="5336"/>
                  </a:lnTo>
                  <a:lnTo>
                    <a:pt x="11151" y="5369"/>
                  </a:lnTo>
                  <a:lnTo>
                    <a:pt x="11076" y="5401"/>
                  </a:lnTo>
                  <a:lnTo>
                    <a:pt x="11001" y="5433"/>
                  </a:lnTo>
                  <a:lnTo>
                    <a:pt x="10925" y="5463"/>
                  </a:lnTo>
                  <a:lnTo>
                    <a:pt x="10849" y="5492"/>
                  </a:lnTo>
                  <a:lnTo>
                    <a:pt x="10773" y="5520"/>
                  </a:lnTo>
                  <a:lnTo>
                    <a:pt x="10696" y="5547"/>
                  </a:lnTo>
                  <a:lnTo>
                    <a:pt x="10619" y="5573"/>
                  </a:lnTo>
                  <a:lnTo>
                    <a:pt x="10541" y="5599"/>
                  </a:lnTo>
                  <a:lnTo>
                    <a:pt x="10463" y="5623"/>
                  </a:lnTo>
                  <a:lnTo>
                    <a:pt x="10384" y="5646"/>
                  </a:lnTo>
                  <a:lnTo>
                    <a:pt x="10306" y="5668"/>
                  </a:lnTo>
                  <a:lnTo>
                    <a:pt x="10227" y="5690"/>
                  </a:lnTo>
                  <a:lnTo>
                    <a:pt x="10148" y="5710"/>
                  </a:lnTo>
                  <a:lnTo>
                    <a:pt x="10068" y="5730"/>
                  </a:lnTo>
                  <a:lnTo>
                    <a:pt x="9989" y="5748"/>
                  </a:lnTo>
                  <a:lnTo>
                    <a:pt x="9909" y="5767"/>
                  </a:lnTo>
                  <a:lnTo>
                    <a:pt x="9828" y="5784"/>
                  </a:lnTo>
                  <a:lnTo>
                    <a:pt x="9747" y="5800"/>
                  </a:lnTo>
                  <a:lnTo>
                    <a:pt x="9666" y="5815"/>
                  </a:lnTo>
                  <a:lnTo>
                    <a:pt x="9585" y="5829"/>
                  </a:lnTo>
                  <a:lnTo>
                    <a:pt x="9503" y="5842"/>
                  </a:lnTo>
                  <a:lnTo>
                    <a:pt x="9421" y="5855"/>
                  </a:lnTo>
                  <a:lnTo>
                    <a:pt x="9339" y="5867"/>
                  </a:lnTo>
                  <a:lnTo>
                    <a:pt x="9257" y="5878"/>
                  </a:lnTo>
                  <a:lnTo>
                    <a:pt x="9173" y="5888"/>
                  </a:lnTo>
                  <a:lnTo>
                    <a:pt x="9091" y="5897"/>
                  </a:lnTo>
                  <a:lnTo>
                    <a:pt x="9007" y="5906"/>
                  </a:lnTo>
                  <a:lnTo>
                    <a:pt x="8924" y="5914"/>
                  </a:lnTo>
                  <a:lnTo>
                    <a:pt x="8841" y="5921"/>
                  </a:lnTo>
                  <a:lnTo>
                    <a:pt x="8756" y="5928"/>
                  </a:lnTo>
                  <a:lnTo>
                    <a:pt x="8673" y="5934"/>
                  </a:lnTo>
                  <a:lnTo>
                    <a:pt x="8588" y="5939"/>
                  </a:lnTo>
                  <a:lnTo>
                    <a:pt x="8503" y="5943"/>
                  </a:lnTo>
                  <a:lnTo>
                    <a:pt x="8418" y="5946"/>
                  </a:lnTo>
                  <a:lnTo>
                    <a:pt x="8333" y="5949"/>
                  </a:lnTo>
                  <a:lnTo>
                    <a:pt x="8248" y="5951"/>
                  </a:lnTo>
                  <a:lnTo>
                    <a:pt x="8163" y="5953"/>
                  </a:lnTo>
                  <a:lnTo>
                    <a:pt x="8076" y="5953"/>
                  </a:lnTo>
                  <a:lnTo>
                    <a:pt x="7991" y="5953"/>
                  </a:lnTo>
                  <a:lnTo>
                    <a:pt x="7905" y="5953"/>
                  </a:lnTo>
                  <a:lnTo>
                    <a:pt x="7819" y="5952"/>
                  </a:lnTo>
                  <a:lnTo>
                    <a:pt x="7732" y="5950"/>
                  </a:lnTo>
                  <a:lnTo>
                    <a:pt x="7646" y="5947"/>
                  </a:lnTo>
                  <a:lnTo>
                    <a:pt x="7559" y="5944"/>
                  </a:lnTo>
                  <a:lnTo>
                    <a:pt x="7385" y="5936"/>
                  </a:lnTo>
                  <a:lnTo>
                    <a:pt x="7210" y="5926"/>
                  </a:lnTo>
                  <a:lnTo>
                    <a:pt x="7035" y="5913"/>
                  </a:lnTo>
                  <a:lnTo>
                    <a:pt x="6860" y="5898"/>
                  </a:lnTo>
                  <a:lnTo>
                    <a:pt x="6684" y="5882"/>
                  </a:lnTo>
                  <a:lnTo>
                    <a:pt x="6507" y="5863"/>
                  </a:lnTo>
                  <a:lnTo>
                    <a:pt x="6330" y="5843"/>
                  </a:lnTo>
                  <a:lnTo>
                    <a:pt x="6153" y="5820"/>
                  </a:lnTo>
                  <a:lnTo>
                    <a:pt x="5976" y="5796"/>
                  </a:lnTo>
                  <a:lnTo>
                    <a:pt x="5798" y="5771"/>
                  </a:lnTo>
                  <a:lnTo>
                    <a:pt x="5620" y="5742"/>
                  </a:lnTo>
                  <a:lnTo>
                    <a:pt x="5442" y="5713"/>
                  </a:lnTo>
                  <a:lnTo>
                    <a:pt x="5264" y="5683"/>
                  </a:lnTo>
                  <a:lnTo>
                    <a:pt x="5086" y="5652"/>
                  </a:lnTo>
                  <a:lnTo>
                    <a:pt x="4907" y="5619"/>
                  </a:lnTo>
                  <a:lnTo>
                    <a:pt x="4729" y="5584"/>
                  </a:lnTo>
                  <a:lnTo>
                    <a:pt x="4551" y="5549"/>
                  </a:lnTo>
                  <a:lnTo>
                    <a:pt x="4373" y="5513"/>
                  </a:lnTo>
                  <a:lnTo>
                    <a:pt x="4195" y="5476"/>
                  </a:lnTo>
                  <a:lnTo>
                    <a:pt x="4017" y="5438"/>
                  </a:lnTo>
                  <a:lnTo>
                    <a:pt x="3839" y="5398"/>
                  </a:lnTo>
                  <a:lnTo>
                    <a:pt x="3662" y="5358"/>
                  </a:lnTo>
                  <a:lnTo>
                    <a:pt x="3484" y="5318"/>
                  </a:lnTo>
                  <a:lnTo>
                    <a:pt x="3308" y="5278"/>
                  </a:lnTo>
                  <a:lnTo>
                    <a:pt x="2955" y="5194"/>
                  </a:lnTo>
                  <a:lnTo>
                    <a:pt x="2605" y="5110"/>
                  </a:lnTo>
                  <a:lnTo>
                    <a:pt x="2256" y="5025"/>
                  </a:lnTo>
                  <a:lnTo>
                    <a:pt x="1911" y="4941"/>
                  </a:lnTo>
                  <a:lnTo>
                    <a:pt x="1911" y="4941"/>
                  </a:lnTo>
                  <a:lnTo>
                    <a:pt x="1419" y="4820"/>
                  </a:lnTo>
                  <a:lnTo>
                    <a:pt x="1178" y="4762"/>
                  </a:lnTo>
                  <a:lnTo>
                    <a:pt x="937" y="4704"/>
                  </a:lnTo>
                  <a:lnTo>
                    <a:pt x="700" y="4648"/>
                  </a:lnTo>
                  <a:lnTo>
                    <a:pt x="464" y="4594"/>
                  </a:lnTo>
                  <a:lnTo>
                    <a:pt x="231" y="4540"/>
                  </a:lnTo>
                  <a:lnTo>
                    <a:pt x="0" y="4490"/>
                  </a:lnTo>
                  <a:lnTo>
                    <a:pt x="0" y="4551"/>
                  </a:lnTo>
                  <a:lnTo>
                    <a:pt x="0" y="4551"/>
                  </a:lnTo>
                  <a:lnTo>
                    <a:pt x="229" y="4602"/>
                  </a:lnTo>
                  <a:lnTo>
                    <a:pt x="461" y="4654"/>
                  </a:lnTo>
                  <a:lnTo>
                    <a:pt x="694" y="4708"/>
                  </a:lnTo>
                  <a:lnTo>
                    <a:pt x="930" y="4765"/>
                  </a:lnTo>
                  <a:lnTo>
                    <a:pt x="1169" y="4822"/>
                  </a:lnTo>
                  <a:lnTo>
                    <a:pt x="1409" y="4879"/>
                  </a:lnTo>
                  <a:lnTo>
                    <a:pt x="1896" y="4999"/>
                  </a:lnTo>
                  <a:lnTo>
                    <a:pt x="1896" y="4999"/>
                  </a:lnTo>
                  <a:lnTo>
                    <a:pt x="2272" y="5091"/>
                  </a:lnTo>
                  <a:lnTo>
                    <a:pt x="2651" y="5183"/>
                  </a:lnTo>
                  <a:lnTo>
                    <a:pt x="3032" y="5275"/>
                  </a:lnTo>
                  <a:lnTo>
                    <a:pt x="3224" y="5320"/>
                  </a:lnTo>
                  <a:lnTo>
                    <a:pt x="3416" y="5364"/>
                  </a:lnTo>
                  <a:lnTo>
                    <a:pt x="3608" y="5408"/>
                  </a:lnTo>
                  <a:lnTo>
                    <a:pt x="3801" y="5452"/>
                  </a:lnTo>
                  <a:lnTo>
                    <a:pt x="3993" y="5494"/>
                  </a:lnTo>
                  <a:lnTo>
                    <a:pt x="4187" y="5535"/>
                  </a:lnTo>
                  <a:lnTo>
                    <a:pt x="4380" y="5575"/>
                  </a:lnTo>
                  <a:lnTo>
                    <a:pt x="4573" y="5615"/>
                  </a:lnTo>
                  <a:lnTo>
                    <a:pt x="4767" y="5653"/>
                  </a:lnTo>
                  <a:lnTo>
                    <a:pt x="4961" y="5690"/>
                  </a:lnTo>
                  <a:lnTo>
                    <a:pt x="5155" y="5725"/>
                  </a:lnTo>
                  <a:lnTo>
                    <a:pt x="5349" y="5760"/>
                  </a:lnTo>
                  <a:lnTo>
                    <a:pt x="5542" y="5792"/>
                  </a:lnTo>
                  <a:lnTo>
                    <a:pt x="5736" y="5822"/>
                  </a:lnTo>
                  <a:lnTo>
                    <a:pt x="5929" y="5850"/>
                  </a:lnTo>
                  <a:lnTo>
                    <a:pt x="6122" y="5877"/>
                  </a:lnTo>
                  <a:lnTo>
                    <a:pt x="6314" y="5901"/>
                  </a:lnTo>
                  <a:lnTo>
                    <a:pt x="6506" y="5925"/>
                  </a:lnTo>
                  <a:lnTo>
                    <a:pt x="6698" y="5945"/>
                  </a:lnTo>
                  <a:lnTo>
                    <a:pt x="6889" y="5962"/>
                  </a:lnTo>
                  <a:lnTo>
                    <a:pt x="6985" y="5970"/>
                  </a:lnTo>
                  <a:lnTo>
                    <a:pt x="7080" y="5978"/>
                  </a:lnTo>
                  <a:lnTo>
                    <a:pt x="7175" y="5984"/>
                  </a:lnTo>
                  <a:lnTo>
                    <a:pt x="7271" y="5990"/>
                  </a:lnTo>
                  <a:lnTo>
                    <a:pt x="7365" y="5996"/>
                  </a:lnTo>
                  <a:lnTo>
                    <a:pt x="7460" y="6000"/>
                  </a:lnTo>
                  <a:lnTo>
                    <a:pt x="7554" y="6004"/>
                  </a:lnTo>
                  <a:lnTo>
                    <a:pt x="7649" y="6008"/>
                  </a:lnTo>
                  <a:lnTo>
                    <a:pt x="7742" y="6010"/>
                  </a:lnTo>
                  <a:lnTo>
                    <a:pt x="7837" y="6012"/>
                  </a:lnTo>
                  <a:lnTo>
                    <a:pt x="7930" y="6013"/>
                  </a:lnTo>
                  <a:lnTo>
                    <a:pt x="8024" y="6014"/>
                  </a:lnTo>
                  <a:lnTo>
                    <a:pt x="8024" y="6014"/>
                  </a:lnTo>
                  <a:lnTo>
                    <a:pt x="8182" y="6013"/>
                  </a:lnTo>
                  <a:lnTo>
                    <a:pt x="8340" y="6009"/>
                  </a:lnTo>
                  <a:lnTo>
                    <a:pt x="8497" y="6003"/>
                  </a:lnTo>
                  <a:lnTo>
                    <a:pt x="8574" y="6000"/>
                  </a:lnTo>
                  <a:lnTo>
                    <a:pt x="8652" y="5995"/>
                  </a:lnTo>
                  <a:lnTo>
                    <a:pt x="8730" y="5990"/>
                  </a:lnTo>
                  <a:lnTo>
                    <a:pt x="8807" y="5985"/>
                  </a:lnTo>
                  <a:lnTo>
                    <a:pt x="8885" y="5979"/>
                  </a:lnTo>
                  <a:lnTo>
                    <a:pt x="8962" y="5972"/>
                  </a:lnTo>
                  <a:lnTo>
                    <a:pt x="9040" y="5964"/>
                  </a:lnTo>
                  <a:lnTo>
                    <a:pt x="9116" y="5956"/>
                  </a:lnTo>
                  <a:lnTo>
                    <a:pt x="9193" y="5947"/>
                  </a:lnTo>
                  <a:lnTo>
                    <a:pt x="9269" y="5938"/>
                  </a:lnTo>
                  <a:lnTo>
                    <a:pt x="9345" y="5928"/>
                  </a:lnTo>
                  <a:lnTo>
                    <a:pt x="9421" y="5916"/>
                  </a:lnTo>
                  <a:lnTo>
                    <a:pt x="9496" y="5904"/>
                  </a:lnTo>
                  <a:lnTo>
                    <a:pt x="9572" y="5892"/>
                  </a:lnTo>
                  <a:lnTo>
                    <a:pt x="9647" y="5879"/>
                  </a:lnTo>
                  <a:lnTo>
                    <a:pt x="9723" y="5866"/>
                  </a:lnTo>
                  <a:lnTo>
                    <a:pt x="9797" y="5851"/>
                  </a:lnTo>
                  <a:lnTo>
                    <a:pt x="9871" y="5836"/>
                  </a:lnTo>
                  <a:lnTo>
                    <a:pt x="9946" y="5820"/>
                  </a:lnTo>
                  <a:lnTo>
                    <a:pt x="10019" y="5804"/>
                  </a:lnTo>
                  <a:lnTo>
                    <a:pt x="10094" y="5787"/>
                  </a:lnTo>
                  <a:lnTo>
                    <a:pt x="10167" y="5769"/>
                  </a:lnTo>
                  <a:lnTo>
                    <a:pt x="10239" y="5749"/>
                  </a:lnTo>
                  <a:lnTo>
                    <a:pt x="10313" y="5729"/>
                  </a:lnTo>
                  <a:lnTo>
                    <a:pt x="10385" y="5709"/>
                  </a:lnTo>
                  <a:lnTo>
                    <a:pt x="10458" y="5688"/>
                  </a:lnTo>
                  <a:lnTo>
                    <a:pt x="10530" y="5666"/>
                  </a:lnTo>
                  <a:lnTo>
                    <a:pt x="10602" y="5643"/>
                  </a:lnTo>
                  <a:lnTo>
                    <a:pt x="10673" y="5619"/>
                  </a:lnTo>
                  <a:lnTo>
                    <a:pt x="10744" y="5595"/>
                  </a:lnTo>
                  <a:lnTo>
                    <a:pt x="10816" y="5568"/>
                  </a:lnTo>
                  <a:lnTo>
                    <a:pt x="10886" y="5542"/>
                  </a:lnTo>
                  <a:lnTo>
                    <a:pt x="10957" y="5515"/>
                  </a:lnTo>
                  <a:lnTo>
                    <a:pt x="11026" y="5488"/>
                  </a:lnTo>
                  <a:lnTo>
                    <a:pt x="11095" y="5459"/>
                  </a:lnTo>
                  <a:lnTo>
                    <a:pt x="11165" y="5429"/>
                  </a:lnTo>
                  <a:lnTo>
                    <a:pt x="11234" y="5398"/>
                  </a:lnTo>
                  <a:lnTo>
                    <a:pt x="11303" y="5367"/>
                  </a:lnTo>
                  <a:lnTo>
                    <a:pt x="11371" y="5335"/>
                  </a:lnTo>
                  <a:lnTo>
                    <a:pt x="11439" y="5302"/>
                  </a:lnTo>
                  <a:lnTo>
                    <a:pt x="11507" y="5268"/>
                  </a:lnTo>
                  <a:lnTo>
                    <a:pt x="11574" y="5232"/>
                  </a:lnTo>
                  <a:lnTo>
                    <a:pt x="11641" y="5196"/>
                  </a:lnTo>
                  <a:lnTo>
                    <a:pt x="11708" y="5159"/>
                  </a:lnTo>
                  <a:lnTo>
                    <a:pt x="11774" y="5121"/>
                  </a:lnTo>
                  <a:lnTo>
                    <a:pt x="11840" y="5083"/>
                  </a:lnTo>
                  <a:lnTo>
                    <a:pt x="11905" y="5042"/>
                  </a:lnTo>
                  <a:lnTo>
                    <a:pt x="11970" y="5002"/>
                  </a:lnTo>
                  <a:lnTo>
                    <a:pt x="12035" y="4960"/>
                  </a:lnTo>
                  <a:lnTo>
                    <a:pt x="12099" y="4918"/>
                  </a:lnTo>
                  <a:lnTo>
                    <a:pt x="12163" y="4873"/>
                  </a:lnTo>
                  <a:lnTo>
                    <a:pt x="12227" y="4829"/>
                  </a:lnTo>
                  <a:lnTo>
                    <a:pt x="12290" y="4783"/>
                  </a:lnTo>
                  <a:lnTo>
                    <a:pt x="12354" y="4736"/>
                  </a:lnTo>
                  <a:lnTo>
                    <a:pt x="12416" y="4688"/>
                  </a:lnTo>
                  <a:lnTo>
                    <a:pt x="12478" y="4640"/>
                  </a:lnTo>
                  <a:lnTo>
                    <a:pt x="12540" y="4590"/>
                  </a:lnTo>
                  <a:lnTo>
                    <a:pt x="12601" y="4539"/>
                  </a:lnTo>
                  <a:lnTo>
                    <a:pt x="12601" y="4539"/>
                  </a:lnTo>
                  <a:lnTo>
                    <a:pt x="12664" y="4485"/>
                  </a:lnTo>
                  <a:lnTo>
                    <a:pt x="12726" y="4431"/>
                  </a:lnTo>
                  <a:lnTo>
                    <a:pt x="12787" y="4375"/>
                  </a:lnTo>
                  <a:lnTo>
                    <a:pt x="12847" y="4319"/>
                  </a:lnTo>
                  <a:lnTo>
                    <a:pt x="12907" y="4263"/>
                  </a:lnTo>
                  <a:lnTo>
                    <a:pt x="12965" y="4206"/>
                  </a:lnTo>
                  <a:lnTo>
                    <a:pt x="13023" y="4149"/>
                  </a:lnTo>
                  <a:lnTo>
                    <a:pt x="13080" y="4091"/>
                  </a:lnTo>
                  <a:lnTo>
                    <a:pt x="13135" y="4032"/>
                  </a:lnTo>
                  <a:lnTo>
                    <a:pt x="13189" y="3973"/>
                  </a:lnTo>
                  <a:lnTo>
                    <a:pt x="13243" y="3914"/>
                  </a:lnTo>
                  <a:lnTo>
                    <a:pt x="13295" y="3853"/>
                  </a:lnTo>
                  <a:lnTo>
                    <a:pt x="13347" y="3793"/>
                  </a:lnTo>
                  <a:lnTo>
                    <a:pt x="13397" y="3732"/>
                  </a:lnTo>
                  <a:lnTo>
                    <a:pt x="13447" y="3670"/>
                  </a:lnTo>
                  <a:lnTo>
                    <a:pt x="13496" y="3609"/>
                  </a:lnTo>
                  <a:lnTo>
                    <a:pt x="13543" y="3546"/>
                  </a:lnTo>
                  <a:lnTo>
                    <a:pt x="13590" y="3484"/>
                  </a:lnTo>
                  <a:lnTo>
                    <a:pt x="13635" y="3421"/>
                  </a:lnTo>
                  <a:lnTo>
                    <a:pt x="13680" y="3357"/>
                  </a:lnTo>
                  <a:lnTo>
                    <a:pt x="13723" y="3293"/>
                  </a:lnTo>
                  <a:lnTo>
                    <a:pt x="13766" y="3229"/>
                  </a:lnTo>
                  <a:lnTo>
                    <a:pt x="13807" y="3164"/>
                  </a:lnTo>
                  <a:lnTo>
                    <a:pt x="13847" y="3100"/>
                  </a:lnTo>
                  <a:lnTo>
                    <a:pt x="13886" y="3034"/>
                  </a:lnTo>
                  <a:lnTo>
                    <a:pt x="13925" y="2969"/>
                  </a:lnTo>
                  <a:lnTo>
                    <a:pt x="13963" y="2903"/>
                  </a:lnTo>
                  <a:lnTo>
                    <a:pt x="13999" y="2837"/>
                  </a:lnTo>
                  <a:lnTo>
                    <a:pt x="14034" y="2771"/>
                  </a:lnTo>
                  <a:lnTo>
                    <a:pt x="14067" y="2704"/>
                  </a:lnTo>
                  <a:lnTo>
                    <a:pt x="14100" y="2637"/>
                  </a:lnTo>
                  <a:lnTo>
                    <a:pt x="14133" y="2571"/>
                  </a:lnTo>
                  <a:lnTo>
                    <a:pt x="14164" y="2503"/>
                  </a:lnTo>
                  <a:lnTo>
                    <a:pt x="14193" y="2436"/>
                  </a:lnTo>
                  <a:lnTo>
                    <a:pt x="14222" y="2367"/>
                  </a:lnTo>
                  <a:lnTo>
                    <a:pt x="14250" y="2300"/>
                  </a:lnTo>
                  <a:lnTo>
                    <a:pt x="14276" y="2232"/>
                  </a:lnTo>
                  <a:lnTo>
                    <a:pt x="14302" y="2164"/>
                  </a:lnTo>
                  <a:lnTo>
                    <a:pt x="14326" y="2096"/>
                  </a:lnTo>
                  <a:lnTo>
                    <a:pt x="14350" y="2027"/>
                  </a:lnTo>
                  <a:lnTo>
                    <a:pt x="14372" y="1959"/>
                  </a:lnTo>
                  <a:lnTo>
                    <a:pt x="14393" y="1891"/>
                  </a:lnTo>
                  <a:lnTo>
                    <a:pt x="14412" y="1822"/>
                  </a:lnTo>
                  <a:lnTo>
                    <a:pt x="14431" y="1753"/>
                  </a:lnTo>
                  <a:lnTo>
                    <a:pt x="14449" y="1684"/>
                  </a:lnTo>
                  <a:lnTo>
                    <a:pt x="14466" y="1615"/>
                  </a:lnTo>
                  <a:lnTo>
                    <a:pt x="14482" y="1547"/>
                  </a:lnTo>
                  <a:lnTo>
                    <a:pt x="14496" y="1478"/>
                  </a:lnTo>
                  <a:lnTo>
                    <a:pt x="14509" y="1409"/>
                  </a:lnTo>
                  <a:lnTo>
                    <a:pt x="14521" y="1340"/>
                  </a:lnTo>
                  <a:lnTo>
                    <a:pt x="14532" y="1271"/>
                  </a:lnTo>
                  <a:lnTo>
                    <a:pt x="14542" y="1203"/>
                  </a:lnTo>
                  <a:lnTo>
                    <a:pt x="14550" y="1134"/>
                  </a:lnTo>
                  <a:lnTo>
                    <a:pt x="14558" y="1066"/>
                  </a:lnTo>
                  <a:lnTo>
                    <a:pt x="14564" y="996"/>
                  </a:lnTo>
                  <a:lnTo>
                    <a:pt x="14569" y="928"/>
                  </a:lnTo>
                  <a:lnTo>
                    <a:pt x="14573" y="860"/>
                  </a:lnTo>
                  <a:lnTo>
                    <a:pt x="14576" y="792"/>
                  </a:lnTo>
                  <a:lnTo>
                    <a:pt x="14577" y="724"/>
                  </a:lnTo>
                  <a:lnTo>
                    <a:pt x="14578" y="655"/>
                  </a:lnTo>
                  <a:lnTo>
                    <a:pt x="14577" y="588"/>
                  </a:lnTo>
                  <a:lnTo>
                    <a:pt x="14575" y="521"/>
                  </a:lnTo>
                  <a:lnTo>
                    <a:pt x="14572" y="453"/>
                  </a:lnTo>
                  <a:lnTo>
                    <a:pt x="14568" y="386"/>
                  </a:lnTo>
                  <a:lnTo>
                    <a:pt x="14832" y="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5080295" y="1254804"/>
              <a:ext cx="2115465" cy="1329797"/>
            </a:xfrm>
            <a:custGeom>
              <a:avLst/>
              <a:gdLst>
                <a:gd name="T0" fmla="*/ 10920 w 11158"/>
                <a:gd name="T1" fmla="*/ 367 h 7009"/>
                <a:gd name="T2" fmla="*/ 10734 w 11158"/>
                <a:gd name="T3" fmla="*/ 1089 h 7009"/>
                <a:gd name="T4" fmla="*/ 10513 w 11158"/>
                <a:gd name="T5" fmla="*/ 1768 h 7009"/>
                <a:gd name="T6" fmla="*/ 10258 w 11158"/>
                <a:gd name="T7" fmla="*/ 2403 h 7009"/>
                <a:gd name="T8" fmla="*/ 9967 w 11158"/>
                <a:gd name="T9" fmla="*/ 2998 h 7009"/>
                <a:gd name="T10" fmla="*/ 9642 w 11158"/>
                <a:gd name="T11" fmla="*/ 3549 h 7009"/>
                <a:gd name="T12" fmla="*/ 9283 w 11158"/>
                <a:gd name="T13" fmla="*/ 4057 h 7009"/>
                <a:gd name="T14" fmla="*/ 8891 w 11158"/>
                <a:gd name="T15" fmla="*/ 4523 h 7009"/>
                <a:gd name="T16" fmla="*/ 8463 w 11158"/>
                <a:gd name="T17" fmla="*/ 4945 h 7009"/>
                <a:gd name="T18" fmla="*/ 8003 w 11158"/>
                <a:gd name="T19" fmla="*/ 5325 h 7009"/>
                <a:gd name="T20" fmla="*/ 7508 w 11158"/>
                <a:gd name="T21" fmla="*/ 5661 h 7009"/>
                <a:gd name="T22" fmla="*/ 6980 w 11158"/>
                <a:gd name="T23" fmla="*/ 5952 h 7009"/>
                <a:gd name="T24" fmla="*/ 6418 w 11158"/>
                <a:gd name="T25" fmla="*/ 6201 h 7009"/>
                <a:gd name="T26" fmla="*/ 5944 w 11158"/>
                <a:gd name="T27" fmla="*/ 6368 h 7009"/>
                <a:gd name="T28" fmla="*/ 5496 w 11158"/>
                <a:gd name="T29" fmla="*/ 6499 h 7009"/>
                <a:gd name="T30" fmla="*/ 5042 w 11158"/>
                <a:gd name="T31" fmla="*/ 6610 h 7009"/>
                <a:gd name="T32" fmla="*/ 4585 w 11158"/>
                <a:gd name="T33" fmla="*/ 6703 h 7009"/>
                <a:gd name="T34" fmla="*/ 4125 w 11158"/>
                <a:gd name="T35" fmla="*/ 6778 h 7009"/>
                <a:gd name="T36" fmla="*/ 3383 w 11158"/>
                <a:gd name="T37" fmla="*/ 6867 h 7009"/>
                <a:gd name="T38" fmla="*/ 2447 w 11158"/>
                <a:gd name="T39" fmla="*/ 6931 h 7009"/>
                <a:gd name="T40" fmla="*/ 1507 w 11158"/>
                <a:gd name="T41" fmla="*/ 6952 h 7009"/>
                <a:gd name="T42" fmla="*/ 564 w 11158"/>
                <a:gd name="T43" fmla="*/ 6943 h 7009"/>
                <a:gd name="T44" fmla="*/ 0 w 11158"/>
                <a:gd name="T45" fmla="*/ 6983 h 7009"/>
                <a:gd name="T46" fmla="*/ 944 w 11158"/>
                <a:gd name="T47" fmla="*/ 7006 h 7009"/>
                <a:gd name="T48" fmla="*/ 1888 w 11158"/>
                <a:gd name="T49" fmla="*/ 7004 h 7009"/>
                <a:gd name="T50" fmla="*/ 2829 w 11158"/>
                <a:gd name="T51" fmla="*/ 6966 h 7009"/>
                <a:gd name="T52" fmla="*/ 3765 w 11158"/>
                <a:gd name="T53" fmla="*/ 6882 h 7009"/>
                <a:gd name="T54" fmla="*/ 4229 w 11158"/>
                <a:gd name="T55" fmla="*/ 6818 h 7009"/>
                <a:gd name="T56" fmla="*/ 4690 w 11158"/>
                <a:gd name="T57" fmla="*/ 6739 h 7009"/>
                <a:gd name="T58" fmla="*/ 5149 w 11158"/>
                <a:gd name="T59" fmla="*/ 6642 h 7009"/>
                <a:gd name="T60" fmla="*/ 5603 w 11158"/>
                <a:gd name="T61" fmla="*/ 6528 h 7009"/>
                <a:gd name="T62" fmla="*/ 5963 w 11158"/>
                <a:gd name="T63" fmla="*/ 6421 h 7009"/>
                <a:gd name="T64" fmla="*/ 6309 w 11158"/>
                <a:gd name="T65" fmla="*/ 6302 h 7009"/>
                <a:gd name="T66" fmla="*/ 6645 w 11158"/>
                <a:gd name="T67" fmla="*/ 6169 h 7009"/>
                <a:gd name="T68" fmla="*/ 6969 w 11158"/>
                <a:gd name="T69" fmla="*/ 6021 h 7009"/>
                <a:gd name="T70" fmla="*/ 7283 w 11158"/>
                <a:gd name="T71" fmla="*/ 5859 h 7009"/>
                <a:gd name="T72" fmla="*/ 7584 w 11158"/>
                <a:gd name="T73" fmla="*/ 5682 h 7009"/>
                <a:gd name="T74" fmla="*/ 7875 w 11158"/>
                <a:gd name="T75" fmla="*/ 5491 h 7009"/>
                <a:gd name="T76" fmla="*/ 8155 w 11158"/>
                <a:gd name="T77" fmla="*/ 5284 h 7009"/>
                <a:gd name="T78" fmla="*/ 8422 w 11158"/>
                <a:gd name="T79" fmla="*/ 5065 h 7009"/>
                <a:gd name="T80" fmla="*/ 8679 w 11158"/>
                <a:gd name="T81" fmla="*/ 4831 h 7009"/>
                <a:gd name="T82" fmla="*/ 8923 w 11158"/>
                <a:gd name="T83" fmla="*/ 4582 h 7009"/>
                <a:gd name="T84" fmla="*/ 9156 w 11158"/>
                <a:gd name="T85" fmla="*/ 4321 h 7009"/>
                <a:gd name="T86" fmla="*/ 9377 w 11158"/>
                <a:gd name="T87" fmla="*/ 4044 h 7009"/>
                <a:gd name="T88" fmla="*/ 9545 w 11158"/>
                <a:gd name="T89" fmla="*/ 3813 h 7009"/>
                <a:gd name="T90" fmla="*/ 9837 w 11158"/>
                <a:gd name="T91" fmla="*/ 3361 h 7009"/>
                <a:gd name="T92" fmla="*/ 10103 w 11158"/>
                <a:gd name="T93" fmla="*/ 2881 h 7009"/>
                <a:gd name="T94" fmla="*/ 10343 w 11158"/>
                <a:gd name="T95" fmla="*/ 2370 h 7009"/>
                <a:gd name="T96" fmla="*/ 10558 w 11158"/>
                <a:gd name="T97" fmla="*/ 1828 h 7009"/>
                <a:gd name="T98" fmla="*/ 10749 w 11158"/>
                <a:gd name="T99" fmla="*/ 1253 h 7009"/>
                <a:gd name="T100" fmla="*/ 10916 w 11158"/>
                <a:gd name="T101" fmla="*/ 645 h 7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58" h="7009">
                  <a:moveTo>
                    <a:pt x="11158" y="648"/>
                  </a:moveTo>
                  <a:lnTo>
                    <a:pt x="11045" y="0"/>
                  </a:lnTo>
                  <a:lnTo>
                    <a:pt x="10622" y="503"/>
                  </a:lnTo>
                  <a:lnTo>
                    <a:pt x="10920" y="367"/>
                  </a:lnTo>
                  <a:lnTo>
                    <a:pt x="10920" y="367"/>
                  </a:lnTo>
                  <a:lnTo>
                    <a:pt x="10885" y="515"/>
                  </a:lnTo>
                  <a:lnTo>
                    <a:pt x="10850" y="661"/>
                  </a:lnTo>
                  <a:lnTo>
                    <a:pt x="10813" y="805"/>
                  </a:lnTo>
                  <a:lnTo>
                    <a:pt x="10774" y="948"/>
                  </a:lnTo>
                  <a:lnTo>
                    <a:pt x="10734" y="1089"/>
                  </a:lnTo>
                  <a:lnTo>
                    <a:pt x="10692" y="1227"/>
                  </a:lnTo>
                  <a:lnTo>
                    <a:pt x="10650" y="1365"/>
                  </a:lnTo>
                  <a:lnTo>
                    <a:pt x="10606" y="1501"/>
                  </a:lnTo>
                  <a:lnTo>
                    <a:pt x="10559" y="1635"/>
                  </a:lnTo>
                  <a:lnTo>
                    <a:pt x="10513" y="1768"/>
                  </a:lnTo>
                  <a:lnTo>
                    <a:pt x="10465" y="1897"/>
                  </a:lnTo>
                  <a:lnTo>
                    <a:pt x="10415" y="2027"/>
                  </a:lnTo>
                  <a:lnTo>
                    <a:pt x="10363" y="2154"/>
                  </a:lnTo>
                  <a:lnTo>
                    <a:pt x="10311" y="2280"/>
                  </a:lnTo>
                  <a:lnTo>
                    <a:pt x="10258" y="2403"/>
                  </a:lnTo>
                  <a:lnTo>
                    <a:pt x="10202" y="2526"/>
                  </a:lnTo>
                  <a:lnTo>
                    <a:pt x="10145" y="2646"/>
                  </a:lnTo>
                  <a:lnTo>
                    <a:pt x="10088" y="2765"/>
                  </a:lnTo>
                  <a:lnTo>
                    <a:pt x="10027" y="2882"/>
                  </a:lnTo>
                  <a:lnTo>
                    <a:pt x="9967" y="2998"/>
                  </a:lnTo>
                  <a:lnTo>
                    <a:pt x="9905" y="3111"/>
                  </a:lnTo>
                  <a:lnTo>
                    <a:pt x="9841" y="3223"/>
                  </a:lnTo>
                  <a:lnTo>
                    <a:pt x="9776" y="3334"/>
                  </a:lnTo>
                  <a:lnTo>
                    <a:pt x="9711" y="3442"/>
                  </a:lnTo>
                  <a:lnTo>
                    <a:pt x="9642" y="3549"/>
                  </a:lnTo>
                  <a:lnTo>
                    <a:pt x="9574" y="3654"/>
                  </a:lnTo>
                  <a:lnTo>
                    <a:pt x="9503" y="3757"/>
                  </a:lnTo>
                  <a:lnTo>
                    <a:pt x="9431" y="3859"/>
                  </a:lnTo>
                  <a:lnTo>
                    <a:pt x="9359" y="3960"/>
                  </a:lnTo>
                  <a:lnTo>
                    <a:pt x="9283" y="4057"/>
                  </a:lnTo>
                  <a:lnTo>
                    <a:pt x="9208" y="4154"/>
                  </a:lnTo>
                  <a:lnTo>
                    <a:pt x="9130" y="4249"/>
                  </a:lnTo>
                  <a:lnTo>
                    <a:pt x="9052" y="4342"/>
                  </a:lnTo>
                  <a:lnTo>
                    <a:pt x="8972" y="4433"/>
                  </a:lnTo>
                  <a:lnTo>
                    <a:pt x="8891" y="4523"/>
                  </a:lnTo>
                  <a:lnTo>
                    <a:pt x="8807" y="4611"/>
                  </a:lnTo>
                  <a:lnTo>
                    <a:pt x="8724" y="4697"/>
                  </a:lnTo>
                  <a:lnTo>
                    <a:pt x="8638" y="4781"/>
                  </a:lnTo>
                  <a:lnTo>
                    <a:pt x="8552" y="4865"/>
                  </a:lnTo>
                  <a:lnTo>
                    <a:pt x="8463" y="4945"/>
                  </a:lnTo>
                  <a:lnTo>
                    <a:pt x="8374" y="5025"/>
                  </a:lnTo>
                  <a:lnTo>
                    <a:pt x="8283" y="5102"/>
                  </a:lnTo>
                  <a:lnTo>
                    <a:pt x="8191" y="5178"/>
                  </a:lnTo>
                  <a:lnTo>
                    <a:pt x="8097" y="5252"/>
                  </a:lnTo>
                  <a:lnTo>
                    <a:pt x="8003" y="5325"/>
                  </a:lnTo>
                  <a:lnTo>
                    <a:pt x="7906" y="5395"/>
                  </a:lnTo>
                  <a:lnTo>
                    <a:pt x="7809" y="5464"/>
                  </a:lnTo>
                  <a:lnTo>
                    <a:pt x="7710" y="5532"/>
                  </a:lnTo>
                  <a:lnTo>
                    <a:pt x="7610" y="5597"/>
                  </a:lnTo>
                  <a:lnTo>
                    <a:pt x="7508" y="5661"/>
                  </a:lnTo>
                  <a:lnTo>
                    <a:pt x="7404" y="5722"/>
                  </a:lnTo>
                  <a:lnTo>
                    <a:pt x="7301" y="5782"/>
                  </a:lnTo>
                  <a:lnTo>
                    <a:pt x="7195" y="5841"/>
                  </a:lnTo>
                  <a:lnTo>
                    <a:pt x="7088" y="5898"/>
                  </a:lnTo>
                  <a:lnTo>
                    <a:pt x="6980" y="5952"/>
                  </a:lnTo>
                  <a:lnTo>
                    <a:pt x="6869" y="6006"/>
                  </a:lnTo>
                  <a:lnTo>
                    <a:pt x="6759" y="6057"/>
                  </a:lnTo>
                  <a:lnTo>
                    <a:pt x="6646" y="6107"/>
                  </a:lnTo>
                  <a:lnTo>
                    <a:pt x="6532" y="6155"/>
                  </a:lnTo>
                  <a:lnTo>
                    <a:pt x="6418" y="6201"/>
                  </a:lnTo>
                  <a:lnTo>
                    <a:pt x="6301" y="6245"/>
                  </a:lnTo>
                  <a:lnTo>
                    <a:pt x="6183" y="6288"/>
                  </a:lnTo>
                  <a:lnTo>
                    <a:pt x="6065" y="6330"/>
                  </a:lnTo>
                  <a:lnTo>
                    <a:pt x="5944" y="6368"/>
                  </a:lnTo>
                  <a:lnTo>
                    <a:pt x="5944" y="6368"/>
                  </a:lnTo>
                  <a:lnTo>
                    <a:pt x="5855" y="6396"/>
                  </a:lnTo>
                  <a:lnTo>
                    <a:pt x="5765" y="6423"/>
                  </a:lnTo>
                  <a:lnTo>
                    <a:pt x="5676" y="6449"/>
                  </a:lnTo>
                  <a:lnTo>
                    <a:pt x="5585" y="6474"/>
                  </a:lnTo>
                  <a:lnTo>
                    <a:pt x="5496" y="6499"/>
                  </a:lnTo>
                  <a:lnTo>
                    <a:pt x="5405" y="6523"/>
                  </a:lnTo>
                  <a:lnTo>
                    <a:pt x="5315" y="6546"/>
                  </a:lnTo>
                  <a:lnTo>
                    <a:pt x="5224" y="6568"/>
                  </a:lnTo>
                  <a:lnTo>
                    <a:pt x="5132" y="6589"/>
                  </a:lnTo>
                  <a:lnTo>
                    <a:pt x="5042" y="6610"/>
                  </a:lnTo>
                  <a:lnTo>
                    <a:pt x="4950" y="6630"/>
                  </a:lnTo>
                  <a:lnTo>
                    <a:pt x="4860" y="6649"/>
                  </a:lnTo>
                  <a:lnTo>
                    <a:pt x="4768" y="6668"/>
                  </a:lnTo>
                  <a:lnTo>
                    <a:pt x="4677" y="6686"/>
                  </a:lnTo>
                  <a:lnTo>
                    <a:pt x="4585" y="6703"/>
                  </a:lnTo>
                  <a:lnTo>
                    <a:pt x="4493" y="6719"/>
                  </a:lnTo>
                  <a:lnTo>
                    <a:pt x="4401" y="6735"/>
                  </a:lnTo>
                  <a:lnTo>
                    <a:pt x="4309" y="6750"/>
                  </a:lnTo>
                  <a:lnTo>
                    <a:pt x="4217" y="6764"/>
                  </a:lnTo>
                  <a:lnTo>
                    <a:pt x="4125" y="6778"/>
                  </a:lnTo>
                  <a:lnTo>
                    <a:pt x="4032" y="6791"/>
                  </a:lnTo>
                  <a:lnTo>
                    <a:pt x="3940" y="6804"/>
                  </a:lnTo>
                  <a:lnTo>
                    <a:pt x="3755" y="6827"/>
                  </a:lnTo>
                  <a:lnTo>
                    <a:pt x="3569" y="6849"/>
                  </a:lnTo>
                  <a:lnTo>
                    <a:pt x="3383" y="6867"/>
                  </a:lnTo>
                  <a:lnTo>
                    <a:pt x="3196" y="6884"/>
                  </a:lnTo>
                  <a:lnTo>
                    <a:pt x="3009" y="6899"/>
                  </a:lnTo>
                  <a:lnTo>
                    <a:pt x="2822" y="6911"/>
                  </a:lnTo>
                  <a:lnTo>
                    <a:pt x="2634" y="6922"/>
                  </a:lnTo>
                  <a:lnTo>
                    <a:pt x="2447" y="6931"/>
                  </a:lnTo>
                  <a:lnTo>
                    <a:pt x="2259" y="6938"/>
                  </a:lnTo>
                  <a:lnTo>
                    <a:pt x="2071" y="6944"/>
                  </a:lnTo>
                  <a:lnTo>
                    <a:pt x="1883" y="6948"/>
                  </a:lnTo>
                  <a:lnTo>
                    <a:pt x="1695" y="6951"/>
                  </a:lnTo>
                  <a:lnTo>
                    <a:pt x="1507" y="6952"/>
                  </a:lnTo>
                  <a:lnTo>
                    <a:pt x="1318" y="6953"/>
                  </a:lnTo>
                  <a:lnTo>
                    <a:pt x="1130" y="6952"/>
                  </a:lnTo>
                  <a:lnTo>
                    <a:pt x="942" y="6950"/>
                  </a:lnTo>
                  <a:lnTo>
                    <a:pt x="753" y="6947"/>
                  </a:lnTo>
                  <a:lnTo>
                    <a:pt x="564" y="6943"/>
                  </a:lnTo>
                  <a:lnTo>
                    <a:pt x="376" y="6939"/>
                  </a:lnTo>
                  <a:lnTo>
                    <a:pt x="188" y="6934"/>
                  </a:lnTo>
                  <a:lnTo>
                    <a:pt x="0" y="6928"/>
                  </a:lnTo>
                  <a:lnTo>
                    <a:pt x="0" y="6983"/>
                  </a:lnTo>
                  <a:lnTo>
                    <a:pt x="0" y="6983"/>
                  </a:lnTo>
                  <a:lnTo>
                    <a:pt x="188" y="6989"/>
                  </a:lnTo>
                  <a:lnTo>
                    <a:pt x="377" y="6994"/>
                  </a:lnTo>
                  <a:lnTo>
                    <a:pt x="565" y="6999"/>
                  </a:lnTo>
                  <a:lnTo>
                    <a:pt x="755" y="7003"/>
                  </a:lnTo>
                  <a:lnTo>
                    <a:pt x="944" y="7006"/>
                  </a:lnTo>
                  <a:lnTo>
                    <a:pt x="1133" y="7008"/>
                  </a:lnTo>
                  <a:lnTo>
                    <a:pt x="1322" y="7009"/>
                  </a:lnTo>
                  <a:lnTo>
                    <a:pt x="1510" y="7009"/>
                  </a:lnTo>
                  <a:lnTo>
                    <a:pt x="1699" y="7007"/>
                  </a:lnTo>
                  <a:lnTo>
                    <a:pt x="1888" y="7004"/>
                  </a:lnTo>
                  <a:lnTo>
                    <a:pt x="2076" y="7000"/>
                  </a:lnTo>
                  <a:lnTo>
                    <a:pt x="2265" y="6993"/>
                  </a:lnTo>
                  <a:lnTo>
                    <a:pt x="2453" y="6986"/>
                  </a:lnTo>
                  <a:lnTo>
                    <a:pt x="2641" y="6977"/>
                  </a:lnTo>
                  <a:lnTo>
                    <a:pt x="2829" y="6966"/>
                  </a:lnTo>
                  <a:lnTo>
                    <a:pt x="3017" y="6953"/>
                  </a:lnTo>
                  <a:lnTo>
                    <a:pt x="3205" y="6939"/>
                  </a:lnTo>
                  <a:lnTo>
                    <a:pt x="3392" y="6922"/>
                  </a:lnTo>
                  <a:lnTo>
                    <a:pt x="3579" y="6903"/>
                  </a:lnTo>
                  <a:lnTo>
                    <a:pt x="3765" y="6882"/>
                  </a:lnTo>
                  <a:lnTo>
                    <a:pt x="3858" y="6871"/>
                  </a:lnTo>
                  <a:lnTo>
                    <a:pt x="3951" y="6859"/>
                  </a:lnTo>
                  <a:lnTo>
                    <a:pt x="4043" y="6846"/>
                  </a:lnTo>
                  <a:lnTo>
                    <a:pt x="4137" y="6833"/>
                  </a:lnTo>
                  <a:lnTo>
                    <a:pt x="4229" y="6818"/>
                  </a:lnTo>
                  <a:lnTo>
                    <a:pt x="4322" y="6804"/>
                  </a:lnTo>
                  <a:lnTo>
                    <a:pt x="4414" y="6789"/>
                  </a:lnTo>
                  <a:lnTo>
                    <a:pt x="4506" y="6773"/>
                  </a:lnTo>
                  <a:lnTo>
                    <a:pt x="4598" y="6757"/>
                  </a:lnTo>
                  <a:lnTo>
                    <a:pt x="4690" y="6739"/>
                  </a:lnTo>
                  <a:lnTo>
                    <a:pt x="4782" y="6722"/>
                  </a:lnTo>
                  <a:lnTo>
                    <a:pt x="4874" y="6703"/>
                  </a:lnTo>
                  <a:lnTo>
                    <a:pt x="4966" y="6684"/>
                  </a:lnTo>
                  <a:lnTo>
                    <a:pt x="5057" y="6664"/>
                  </a:lnTo>
                  <a:lnTo>
                    <a:pt x="5149" y="6642"/>
                  </a:lnTo>
                  <a:lnTo>
                    <a:pt x="5239" y="6621"/>
                  </a:lnTo>
                  <a:lnTo>
                    <a:pt x="5331" y="6599"/>
                  </a:lnTo>
                  <a:lnTo>
                    <a:pt x="5421" y="6576"/>
                  </a:lnTo>
                  <a:lnTo>
                    <a:pt x="5513" y="6552"/>
                  </a:lnTo>
                  <a:lnTo>
                    <a:pt x="5603" y="6528"/>
                  </a:lnTo>
                  <a:lnTo>
                    <a:pt x="5693" y="6502"/>
                  </a:lnTo>
                  <a:lnTo>
                    <a:pt x="5783" y="6475"/>
                  </a:lnTo>
                  <a:lnTo>
                    <a:pt x="5874" y="6448"/>
                  </a:lnTo>
                  <a:lnTo>
                    <a:pt x="5963" y="6421"/>
                  </a:lnTo>
                  <a:lnTo>
                    <a:pt x="5963" y="6421"/>
                  </a:lnTo>
                  <a:lnTo>
                    <a:pt x="6034" y="6398"/>
                  </a:lnTo>
                  <a:lnTo>
                    <a:pt x="6103" y="6375"/>
                  </a:lnTo>
                  <a:lnTo>
                    <a:pt x="6172" y="6352"/>
                  </a:lnTo>
                  <a:lnTo>
                    <a:pt x="6241" y="6328"/>
                  </a:lnTo>
                  <a:lnTo>
                    <a:pt x="6309" y="6302"/>
                  </a:lnTo>
                  <a:lnTo>
                    <a:pt x="6378" y="6276"/>
                  </a:lnTo>
                  <a:lnTo>
                    <a:pt x="6445" y="6251"/>
                  </a:lnTo>
                  <a:lnTo>
                    <a:pt x="6512" y="6224"/>
                  </a:lnTo>
                  <a:lnTo>
                    <a:pt x="6579" y="6197"/>
                  </a:lnTo>
                  <a:lnTo>
                    <a:pt x="6645" y="6169"/>
                  </a:lnTo>
                  <a:lnTo>
                    <a:pt x="6710" y="6140"/>
                  </a:lnTo>
                  <a:lnTo>
                    <a:pt x="6776" y="6111"/>
                  </a:lnTo>
                  <a:lnTo>
                    <a:pt x="6840" y="6082"/>
                  </a:lnTo>
                  <a:lnTo>
                    <a:pt x="6906" y="6052"/>
                  </a:lnTo>
                  <a:lnTo>
                    <a:pt x="6969" y="6021"/>
                  </a:lnTo>
                  <a:lnTo>
                    <a:pt x="7032" y="5990"/>
                  </a:lnTo>
                  <a:lnTo>
                    <a:pt x="7096" y="5958"/>
                  </a:lnTo>
                  <a:lnTo>
                    <a:pt x="7158" y="5925"/>
                  </a:lnTo>
                  <a:lnTo>
                    <a:pt x="7220" y="5892"/>
                  </a:lnTo>
                  <a:lnTo>
                    <a:pt x="7283" y="5859"/>
                  </a:lnTo>
                  <a:lnTo>
                    <a:pt x="7344" y="5825"/>
                  </a:lnTo>
                  <a:lnTo>
                    <a:pt x="7404" y="5789"/>
                  </a:lnTo>
                  <a:lnTo>
                    <a:pt x="7465" y="5754"/>
                  </a:lnTo>
                  <a:lnTo>
                    <a:pt x="7525" y="5718"/>
                  </a:lnTo>
                  <a:lnTo>
                    <a:pt x="7584" y="5682"/>
                  </a:lnTo>
                  <a:lnTo>
                    <a:pt x="7644" y="5644"/>
                  </a:lnTo>
                  <a:lnTo>
                    <a:pt x="7702" y="5607"/>
                  </a:lnTo>
                  <a:lnTo>
                    <a:pt x="7760" y="5569"/>
                  </a:lnTo>
                  <a:lnTo>
                    <a:pt x="7818" y="5530"/>
                  </a:lnTo>
                  <a:lnTo>
                    <a:pt x="7875" y="5491"/>
                  </a:lnTo>
                  <a:lnTo>
                    <a:pt x="7932" y="5450"/>
                  </a:lnTo>
                  <a:lnTo>
                    <a:pt x="7989" y="5410"/>
                  </a:lnTo>
                  <a:lnTo>
                    <a:pt x="8044" y="5369"/>
                  </a:lnTo>
                  <a:lnTo>
                    <a:pt x="8099" y="5327"/>
                  </a:lnTo>
                  <a:lnTo>
                    <a:pt x="8155" y="5284"/>
                  </a:lnTo>
                  <a:lnTo>
                    <a:pt x="8209" y="5242"/>
                  </a:lnTo>
                  <a:lnTo>
                    <a:pt x="8263" y="5199"/>
                  </a:lnTo>
                  <a:lnTo>
                    <a:pt x="8317" y="5155"/>
                  </a:lnTo>
                  <a:lnTo>
                    <a:pt x="8370" y="5110"/>
                  </a:lnTo>
                  <a:lnTo>
                    <a:pt x="8422" y="5065"/>
                  </a:lnTo>
                  <a:lnTo>
                    <a:pt x="8475" y="5019"/>
                  </a:lnTo>
                  <a:lnTo>
                    <a:pt x="8526" y="4973"/>
                  </a:lnTo>
                  <a:lnTo>
                    <a:pt x="8577" y="4926"/>
                  </a:lnTo>
                  <a:lnTo>
                    <a:pt x="8628" y="4879"/>
                  </a:lnTo>
                  <a:lnTo>
                    <a:pt x="8679" y="4831"/>
                  </a:lnTo>
                  <a:lnTo>
                    <a:pt x="8729" y="4782"/>
                  </a:lnTo>
                  <a:lnTo>
                    <a:pt x="8778" y="4733"/>
                  </a:lnTo>
                  <a:lnTo>
                    <a:pt x="8827" y="4684"/>
                  </a:lnTo>
                  <a:lnTo>
                    <a:pt x="8875" y="4634"/>
                  </a:lnTo>
                  <a:lnTo>
                    <a:pt x="8923" y="4582"/>
                  </a:lnTo>
                  <a:lnTo>
                    <a:pt x="8970" y="4531"/>
                  </a:lnTo>
                  <a:lnTo>
                    <a:pt x="9018" y="4480"/>
                  </a:lnTo>
                  <a:lnTo>
                    <a:pt x="9064" y="4427"/>
                  </a:lnTo>
                  <a:lnTo>
                    <a:pt x="9110" y="4374"/>
                  </a:lnTo>
                  <a:lnTo>
                    <a:pt x="9156" y="4321"/>
                  </a:lnTo>
                  <a:lnTo>
                    <a:pt x="9201" y="4266"/>
                  </a:lnTo>
                  <a:lnTo>
                    <a:pt x="9246" y="4211"/>
                  </a:lnTo>
                  <a:lnTo>
                    <a:pt x="9290" y="4156"/>
                  </a:lnTo>
                  <a:lnTo>
                    <a:pt x="9333" y="4100"/>
                  </a:lnTo>
                  <a:lnTo>
                    <a:pt x="9377" y="4044"/>
                  </a:lnTo>
                  <a:lnTo>
                    <a:pt x="9420" y="3987"/>
                  </a:lnTo>
                  <a:lnTo>
                    <a:pt x="9462" y="3929"/>
                  </a:lnTo>
                  <a:lnTo>
                    <a:pt x="9503" y="3871"/>
                  </a:lnTo>
                  <a:lnTo>
                    <a:pt x="9545" y="3813"/>
                  </a:lnTo>
                  <a:lnTo>
                    <a:pt x="9545" y="3813"/>
                  </a:lnTo>
                  <a:lnTo>
                    <a:pt x="9606" y="3725"/>
                  </a:lnTo>
                  <a:lnTo>
                    <a:pt x="9665" y="3636"/>
                  </a:lnTo>
                  <a:lnTo>
                    <a:pt x="9724" y="3545"/>
                  </a:lnTo>
                  <a:lnTo>
                    <a:pt x="9781" y="3454"/>
                  </a:lnTo>
                  <a:lnTo>
                    <a:pt x="9837" y="3361"/>
                  </a:lnTo>
                  <a:lnTo>
                    <a:pt x="9893" y="3267"/>
                  </a:lnTo>
                  <a:lnTo>
                    <a:pt x="9947" y="3173"/>
                  </a:lnTo>
                  <a:lnTo>
                    <a:pt x="9999" y="3076"/>
                  </a:lnTo>
                  <a:lnTo>
                    <a:pt x="10052" y="2980"/>
                  </a:lnTo>
                  <a:lnTo>
                    <a:pt x="10103" y="2881"/>
                  </a:lnTo>
                  <a:lnTo>
                    <a:pt x="10153" y="2782"/>
                  </a:lnTo>
                  <a:lnTo>
                    <a:pt x="10202" y="2680"/>
                  </a:lnTo>
                  <a:lnTo>
                    <a:pt x="10250" y="2578"/>
                  </a:lnTo>
                  <a:lnTo>
                    <a:pt x="10297" y="2475"/>
                  </a:lnTo>
                  <a:lnTo>
                    <a:pt x="10343" y="2370"/>
                  </a:lnTo>
                  <a:lnTo>
                    <a:pt x="10388" y="2264"/>
                  </a:lnTo>
                  <a:lnTo>
                    <a:pt x="10433" y="2158"/>
                  </a:lnTo>
                  <a:lnTo>
                    <a:pt x="10475" y="2049"/>
                  </a:lnTo>
                  <a:lnTo>
                    <a:pt x="10517" y="1940"/>
                  </a:lnTo>
                  <a:lnTo>
                    <a:pt x="10558" y="1828"/>
                  </a:lnTo>
                  <a:lnTo>
                    <a:pt x="10599" y="1716"/>
                  </a:lnTo>
                  <a:lnTo>
                    <a:pt x="10638" y="1603"/>
                  </a:lnTo>
                  <a:lnTo>
                    <a:pt x="10676" y="1488"/>
                  </a:lnTo>
                  <a:lnTo>
                    <a:pt x="10713" y="1371"/>
                  </a:lnTo>
                  <a:lnTo>
                    <a:pt x="10749" y="1253"/>
                  </a:lnTo>
                  <a:lnTo>
                    <a:pt x="10785" y="1135"/>
                  </a:lnTo>
                  <a:lnTo>
                    <a:pt x="10819" y="1014"/>
                  </a:lnTo>
                  <a:lnTo>
                    <a:pt x="10852" y="892"/>
                  </a:lnTo>
                  <a:lnTo>
                    <a:pt x="10884" y="770"/>
                  </a:lnTo>
                  <a:lnTo>
                    <a:pt x="10916" y="645"/>
                  </a:lnTo>
                  <a:lnTo>
                    <a:pt x="10947" y="519"/>
                  </a:lnTo>
                  <a:lnTo>
                    <a:pt x="10976" y="391"/>
                  </a:lnTo>
                  <a:lnTo>
                    <a:pt x="11158" y="6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6603855" y="3257463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604129" y="938195"/>
            <a:ext cx="1427511" cy="1492171"/>
            <a:chOff x="3575" y="529"/>
            <a:chExt cx="2848" cy="297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49"/>
            <p:cNvSpPr>
              <a:spLocks/>
            </p:cNvSpPr>
            <p:nvPr/>
          </p:nvSpPr>
          <p:spPr bwMode="auto">
            <a:xfrm>
              <a:off x="4678" y="868"/>
              <a:ext cx="363" cy="455"/>
            </a:xfrm>
            <a:custGeom>
              <a:avLst/>
              <a:gdLst>
                <a:gd name="T0" fmla="*/ 294 w 363"/>
                <a:gd name="T1" fmla="*/ 330 h 455"/>
                <a:gd name="T2" fmla="*/ 294 w 363"/>
                <a:gd name="T3" fmla="*/ 345 h 455"/>
                <a:gd name="T4" fmla="*/ 294 w 363"/>
                <a:gd name="T5" fmla="*/ 354 h 455"/>
                <a:gd name="T6" fmla="*/ 300 w 363"/>
                <a:gd name="T7" fmla="*/ 357 h 455"/>
                <a:gd name="T8" fmla="*/ 291 w 363"/>
                <a:gd name="T9" fmla="*/ 375 h 455"/>
                <a:gd name="T10" fmla="*/ 291 w 363"/>
                <a:gd name="T11" fmla="*/ 390 h 455"/>
                <a:gd name="T12" fmla="*/ 273 w 363"/>
                <a:gd name="T13" fmla="*/ 405 h 455"/>
                <a:gd name="T14" fmla="*/ 264 w 363"/>
                <a:gd name="T15" fmla="*/ 420 h 455"/>
                <a:gd name="T16" fmla="*/ 249 w 363"/>
                <a:gd name="T17" fmla="*/ 426 h 455"/>
                <a:gd name="T18" fmla="*/ 234 w 363"/>
                <a:gd name="T19" fmla="*/ 426 h 455"/>
                <a:gd name="T20" fmla="*/ 219 w 363"/>
                <a:gd name="T21" fmla="*/ 417 h 455"/>
                <a:gd name="T22" fmla="*/ 216 w 363"/>
                <a:gd name="T23" fmla="*/ 426 h 455"/>
                <a:gd name="T24" fmla="*/ 204 w 363"/>
                <a:gd name="T25" fmla="*/ 429 h 455"/>
                <a:gd name="T26" fmla="*/ 195 w 363"/>
                <a:gd name="T27" fmla="*/ 438 h 455"/>
                <a:gd name="T28" fmla="*/ 168 w 363"/>
                <a:gd name="T29" fmla="*/ 443 h 455"/>
                <a:gd name="T30" fmla="*/ 147 w 363"/>
                <a:gd name="T31" fmla="*/ 449 h 455"/>
                <a:gd name="T32" fmla="*/ 138 w 363"/>
                <a:gd name="T33" fmla="*/ 438 h 455"/>
                <a:gd name="T34" fmla="*/ 144 w 363"/>
                <a:gd name="T35" fmla="*/ 429 h 455"/>
                <a:gd name="T36" fmla="*/ 144 w 363"/>
                <a:gd name="T37" fmla="*/ 420 h 455"/>
                <a:gd name="T38" fmla="*/ 126 w 363"/>
                <a:gd name="T39" fmla="*/ 414 h 455"/>
                <a:gd name="T40" fmla="*/ 114 w 363"/>
                <a:gd name="T41" fmla="*/ 390 h 455"/>
                <a:gd name="T42" fmla="*/ 102 w 363"/>
                <a:gd name="T43" fmla="*/ 390 h 455"/>
                <a:gd name="T44" fmla="*/ 75 w 363"/>
                <a:gd name="T45" fmla="*/ 384 h 455"/>
                <a:gd name="T46" fmla="*/ 72 w 363"/>
                <a:gd name="T47" fmla="*/ 366 h 455"/>
                <a:gd name="T48" fmla="*/ 75 w 363"/>
                <a:gd name="T49" fmla="*/ 348 h 455"/>
                <a:gd name="T50" fmla="*/ 72 w 363"/>
                <a:gd name="T51" fmla="*/ 339 h 455"/>
                <a:gd name="T52" fmla="*/ 63 w 363"/>
                <a:gd name="T53" fmla="*/ 327 h 455"/>
                <a:gd name="T54" fmla="*/ 72 w 363"/>
                <a:gd name="T55" fmla="*/ 324 h 455"/>
                <a:gd name="T56" fmla="*/ 72 w 363"/>
                <a:gd name="T57" fmla="*/ 309 h 455"/>
                <a:gd name="T58" fmla="*/ 69 w 363"/>
                <a:gd name="T59" fmla="*/ 291 h 455"/>
                <a:gd name="T60" fmla="*/ 57 w 363"/>
                <a:gd name="T61" fmla="*/ 276 h 455"/>
                <a:gd name="T62" fmla="*/ 57 w 363"/>
                <a:gd name="T63" fmla="*/ 267 h 455"/>
                <a:gd name="T64" fmla="*/ 63 w 363"/>
                <a:gd name="T65" fmla="*/ 258 h 455"/>
                <a:gd name="T66" fmla="*/ 51 w 363"/>
                <a:gd name="T67" fmla="*/ 252 h 455"/>
                <a:gd name="T68" fmla="*/ 48 w 363"/>
                <a:gd name="T69" fmla="*/ 231 h 455"/>
                <a:gd name="T70" fmla="*/ 81 w 363"/>
                <a:gd name="T71" fmla="*/ 195 h 455"/>
                <a:gd name="T72" fmla="*/ 39 w 363"/>
                <a:gd name="T73" fmla="*/ 198 h 455"/>
                <a:gd name="T74" fmla="*/ 6 w 363"/>
                <a:gd name="T75" fmla="*/ 186 h 455"/>
                <a:gd name="T76" fmla="*/ 0 w 363"/>
                <a:gd name="T77" fmla="*/ 174 h 455"/>
                <a:gd name="T78" fmla="*/ 36 w 363"/>
                <a:gd name="T79" fmla="*/ 111 h 455"/>
                <a:gd name="T80" fmla="*/ 96 w 363"/>
                <a:gd name="T81" fmla="*/ 78 h 455"/>
                <a:gd name="T82" fmla="*/ 234 w 363"/>
                <a:gd name="T83" fmla="*/ 36 h 455"/>
                <a:gd name="T84" fmla="*/ 306 w 363"/>
                <a:gd name="T85" fmla="*/ 21 h 455"/>
                <a:gd name="T86" fmla="*/ 354 w 363"/>
                <a:gd name="T87" fmla="*/ 87 h 455"/>
                <a:gd name="T88" fmla="*/ 351 w 363"/>
                <a:gd name="T89" fmla="*/ 102 h 455"/>
                <a:gd name="T90" fmla="*/ 342 w 363"/>
                <a:gd name="T91" fmla="*/ 123 h 455"/>
                <a:gd name="T92" fmla="*/ 351 w 363"/>
                <a:gd name="T93" fmla="*/ 126 h 455"/>
                <a:gd name="T94" fmla="*/ 342 w 363"/>
                <a:gd name="T95" fmla="*/ 138 h 455"/>
                <a:gd name="T96" fmla="*/ 345 w 363"/>
                <a:gd name="T97" fmla="*/ 159 h 455"/>
                <a:gd name="T98" fmla="*/ 348 w 363"/>
                <a:gd name="T99" fmla="*/ 183 h 455"/>
                <a:gd name="T100" fmla="*/ 357 w 363"/>
                <a:gd name="T101" fmla="*/ 183 h 455"/>
                <a:gd name="T102" fmla="*/ 354 w 363"/>
                <a:gd name="T103" fmla="*/ 195 h 455"/>
                <a:gd name="T104" fmla="*/ 348 w 363"/>
                <a:gd name="T105" fmla="*/ 207 h 455"/>
                <a:gd name="T106" fmla="*/ 363 w 363"/>
                <a:gd name="T107" fmla="*/ 267 h 455"/>
                <a:gd name="T108" fmla="*/ 357 w 363"/>
                <a:gd name="T109" fmla="*/ 267 h 455"/>
                <a:gd name="T110" fmla="*/ 351 w 363"/>
                <a:gd name="T111" fmla="*/ 261 h 455"/>
                <a:gd name="T112" fmla="*/ 342 w 363"/>
                <a:gd name="T113" fmla="*/ 27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55">
                  <a:moveTo>
                    <a:pt x="345" y="273"/>
                  </a:moveTo>
                  <a:lnTo>
                    <a:pt x="339" y="285"/>
                  </a:lnTo>
                  <a:lnTo>
                    <a:pt x="327" y="321"/>
                  </a:lnTo>
                  <a:lnTo>
                    <a:pt x="321" y="324"/>
                  </a:lnTo>
                  <a:lnTo>
                    <a:pt x="294" y="330"/>
                  </a:lnTo>
                  <a:lnTo>
                    <a:pt x="291" y="333"/>
                  </a:lnTo>
                  <a:lnTo>
                    <a:pt x="291" y="336"/>
                  </a:lnTo>
                  <a:lnTo>
                    <a:pt x="291" y="339"/>
                  </a:lnTo>
                  <a:lnTo>
                    <a:pt x="294" y="342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291" y="348"/>
                  </a:lnTo>
                  <a:lnTo>
                    <a:pt x="291" y="351"/>
                  </a:lnTo>
                  <a:lnTo>
                    <a:pt x="291" y="351"/>
                  </a:lnTo>
                  <a:lnTo>
                    <a:pt x="294" y="354"/>
                  </a:lnTo>
                  <a:lnTo>
                    <a:pt x="294" y="354"/>
                  </a:lnTo>
                  <a:lnTo>
                    <a:pt x="297" y="354"/>
                  </a:lnTo>
                  <a:lnTo>
                    <a:pt x="300" y="354"/>
                  </a:lnTo>
                  <a:lnTo>
                    <a:pt x="300" y="357"/>
                  </a:lnTo>
                  <a:lnTo>
                    <a:pt x="300" y="357"/>
                  </a:lnTo>
                  <a:lnTo>
                    <a:pt x="300" y="360"/>
                  </a:lnTo>
                  <a:lnTo>
                    <a:pt x="300" y="363"/>
                  </a:lnTo>
                  <a:lnTo>
                    <a:pt x="300" y="366"/>
                  </a:lnTo>
                  <a:lnTo>
                    <a:pt x="291" y="372"/>
                  </a:lnTo>
                  <a:lnTo>
                    <a:pt x="291" y="375"/>
                  </a:lnTo>
                  <a:lnTo>
                    <a:pt x="291" y="375"/>
                  </a:lnTo>
                  <a:lnTo>
                    <a:pt x="294" y="384"/>
                  </a:lnTo>
                  <a:lnTo>
                    <a:pt x="294" y="387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88" y="393"/>
                  </a:lnTo>
                  <a:lnTo>
                    <a:pt x="285" y="396"/>
                  </a:lnTo>
                  <a:lnTo>
                    <a:pt x="279" y="396"/>
                  </a:lnTo>
                  <a:lnTo>
                    <a:pt x="276" y="402"/>
                  </a:lnTo>
                  <a:lnTo>
                    <a:pt x="273" y="405"/>
                  </a:lnTo>
                  <a:lnTo>
                    <a:pt x="273" y="408"/>
                  </a:lnTo>
                  <a:lnTo>
                    <a:pt x="270" y="411"/>
                  </a:lnTo>
                  <a:lnTo>
                    <a:pt x="270" y="414"/>
                  </a:lnTo>
                  <a:lnTo>
                    <a:pt x="267" y="417"/>
                  </a:lnTo>
                  <a:lnTo>
                    <a:pt x="264" y="420"/>
                  </a:lnTo>
                  <a:lnTo>
                    <a:pt x="261" y="423"/>
                  </a:lnTo>
                  <a:lnTo>
                    <a:pt x="252" y="426"/>
                  </a:lnTo>
                  <a:lnTo>
                    <a:pt x="249" y="426"/>
                  </a:lnTo>
                  <a:lnTo>
                    <a:pt x="249" y="429"/>
                  </a:lnTo>
                  <a:lnTo>
                    <a:pt x="249" y="426"/>
                  </a:lnTo>
                  <a:lnTo>
                    <a:pt x="246" y="426"/>
                  </a:lnTo>
                  <a:lnTo>
                    <a:pt x="246" y="426"/>
                  </a:lnTo>
                  <a:lnTo>
                    <a:pt x="243" y="426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1" y="426"/>
                  </a:lnTo>
                  <a:lnTo>
                    <a:pt x="228" y="423"/>
                  </a:lnTo>
                  <a:lnTo>
                    <a:pt x="222" y="420"/>
                  </a:lnTo>
                  <a:lnTo>
                    <a:pt x="222" y="417"/>
                  </a:lnTo>
                  <a:lnTo>
                    <a:pt x="219" y="417"/>
                  </a:lnTo>
                  <a:lnTo>
                    <a:pt x="219" y="420"/>
                  </a:lnTo>
                  <a:lnTo>
                    <a:pt x="219" y="423"/>
                  </a:lnTo>
                  <a:lnTo>
                    <a:pt x="219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10" y="426"/>
                  </a:lnTo>
                  <a:lnTo>
                    <a:pt x="207" y="426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1" y="432"/>
                  </a:lnTo>
                  <a:lnTo>
                    <a:pt x="201" y="435"/>
                  </a:lnTo>
                  <a:lnTo>
                    <a:pt x="198" y="438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192" y="438"/>
                  </a:lnTo>
                  <a:lnTo>
                    <a:pt x="189" y="438"/>
                  </a:lnTo>
                  <a:lnTo>
                    <a:pt x="171" y="443"/>
                  </a:lnTo>
                  <a:lnTo>
                    <a:pt x="168" y="443"/>
                  </a:lnTo>
                  <a:lnTo>
                    <a:pt x="165" y="446"/>
                  </a:lnTo>
                  <a:lnTo>
                    <a:pt x="159" y="455"/>
                  </a:lnTo>
                  <a:lnTo>
                    <a:pt x="153" y="452"/>
                  </a:lnTo>
                  <a:lnTo>
                    <a:pt x="150" y="452"/>
                  </a:lnTo>
                  <a:lnTo>
                    <a:pt x="147" y="449"/>
                  </a:lnTo>
                  <a:lnTo>
                    <a:pt x="144" y="443"/>
                  </a:lnTo>
                  <a:lnTo>
                    <a:pt x="144" y="443"/>
                  </a:lnTo>
                  <a:lnTo>
                    <a:pt x="141" y="443"/>
                  </a:lnTo>
                  <a:lnTo>
                    <a:pt x="138" y="440"/>
                  </a:lnTo>
                  <a:lnTo>
                    <a:pt x="138" y="438"/>
                  </a:lnTo>
                  <a:lnTo>
                    <a:pt x="141" y="438"/>
                  </a:lnTo>
                  <a:lnTo>
                    <a:pt x="141" y="435"/>
                  </a:lnTo>
                  <a:lnTo>
                    <a:pt x="144" y="432"/>
                  </a:lnTo>
                  <a:lnTo>
                    <a:pt x="144" y="432"/>
                  </a:lnTo>
                  <a:lnTo>
                    <a:pt x="144" y="429"/>
                  </a:lnTo>
                  <a:lnTo>
                    <a:pt x="147" y="429"/>
                  </a:lnTo>
                  <a:lnTo>
                    <a:pt x="147" y="426"/>
                  </a:lnTo>
                  <a:lnTo>
                    <a:pt x="147" y="426"/>
                  </a:lnTo>
                  <a:lnTo>
                    <a:pt x="144" y="426"/>
                  </a:lnTo>
                  <a:lnTo>
                    <a:pt x="144" y="420"/>
                  </a:lnTo>
                  <a:lnTo>
                    <a:pt x="141" y="420"/>
                  </a:lnTo>
                  <a:lnTo>
                    <a:pt x="141" y="417"/>
                  </a:lnTo>
                  <a:lnTo>
                    <a:pt x="138" y="417"/>
                  </a:lnTo>
                  <a:lnTo>
                    <a:pt x="129" y="414"/>
                  </a:lnTo>
                  <a:lnTo>
                    <a:pt x="126" y="414"/>
                  </a:lnTo>
                  <a:lnTo>
                    <a:pt x="123" y="411"/>
                  </a:lnTo>
                  <a:lnTo>
                    <a:pt x="114" y="396"/>
                  </a:lnTo>
                  <a:lnTo>
                    <a:pt x="114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87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99" y="390"/>
                  </a:lnTo>
                  <a:lnTo>
                    <a:pt x="84" y="384"/>
                  </a:lnTo>
                  <a:lnTo>
                    <a:pt x="78" y="387"/>
                  </a:lnTo>
                  <a:lnTo>
                    <a:pt x="75" y="384"/>
                  </a:lnTo>
                  <a:lnTo>
                    <a:pt x="75" y="384"/>
                  </a:lnTo>
                  <a:lnTo>
                    <a:pt x="72" y="381"/>
                  </a:lnTo>
                  <a:lnTo>
                    <a:pt x="69" y="381"/>
                  </a:lnTo>
                  <a:lnTo>
                    <a:pt x="69" y="378"/>
                  </a:lnTo>
                  <a:lnTo>
                    <a:pt x="69" y="375"/>
                  </a:lnTo>
                  <a:lnTo>
                    <a:pt x="72" y="366"/>
                  </a:lnTo>
                  <a:lnTo>
                    <a:pt x="75" y="363"/>
                  </a:lnTo>
                  <a:lnTo>
                    <a:pt x="75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5" y="342"/>
                  </a:lnTo>
                  <a:lnTo>
                    <a:pt x="72" y="339"/>
                  </a:lnTo>
                  <a:lnTo>
                    <a:pt x="66" y="336"/>
                  </a:lnTo>
                  <a:lnTo>
                    <a:pt x="66" y="333"/>
                  </a:lnTo>
                  <a:lnTo>
                    <a:pt x="66" y="330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6" y="324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2" y="324"/>
                  </a:lnTo>
                  <a:lnTo>
                    <a:pt x="72" y="321"/>
                  </a:lnTo>
                  <a:lnTo>
                    <a:pt x="72" y="318"/>
                  </a:lnTo>
                  <a:lnTo>
                    <a:pt x="72" y="315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72" y="306"/>
                  </a:lnTo>
                  <a:lnTo>
                    <a:pt x="75" y="306"/>
                  </a:lnTo>
                  <a:lnTo>
                    <a:pt x="75" y="303"/>
                  </a:lnTo>
                  <a:lnTo>
                    <a:pt x="69" y="297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3" y="279"/>
                  </a:lnTo>
                  <a:lnTo>
                    <a:pt x="60" y="279"/>
                  </a:lnTo>
                  <a:lnTo>
                    <a:pt x="60" y="276"/>
                  </a:lnTo>
                  <a:lnTo>
                    <a:pt x="57" y="276"/>
                  </a:lnTo>
                  <a:lnTo>
                    <a:pt x="57" y="273"/>
                  </a:lnTo>
                  <a:lnTo>
                    <a:pt x="57" y="270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60" y="264"/>
                  </a:lnTo>
                  <a:lnTo>
                    <a:pt x="63" y="264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5"/>
                  </a:lnTo>
                  <a:lnTo>
                    <a:pt x="51" y="252"/>
                  </a:lnTo>
                  <a:lnTo>
                    <a:pt x="48" y="246"/>
                  </a:lnTo>
                  <a:lnTo>
                    <a:pt x="48" y="243"/>
                  </a:lnTo>
                  <a:lnTo>
                    <a:pt x="51" y="237"/>
                  </a:lnTo>
                  <a:lnTo>
                    <a:pt x="51" y="234"/>
                  </a:lnTo>
                  <a:lnTo>
                    <a:pt x="48" y="231"/>
                  </a:lnTo>
                  <a:lnTo>
                    <a:pt x="48" y="219"/>
                  </a:lnTo>
                  <a:lnTo>
                    <a:pt x="48" y="207"/>
                  </a:lnTo>
                  <a:lnTo>
                    <a:pt x="45" y="207"/>
                  </a:lnTo>
                  <a:lnTo>
                    <a:pt x="72" y="201"/>
                  </a:lnTo>
                  <a:lnTo>
                    <a:pt x="81" y="195"/>
                  </a:lnTo>
                  <a:lnTo>
                    <a:pt x="87" y="192"/>
                  </a:lnTo>
                  <a:lnTo>
                    <a:pt x="90" y="186"/>
                  </a:lnTo>
                  <a:lnTo>
                    <a:pt x="75" y="198"/>
                  </a:lnTo>
                  <a:lnTo>
                    <a:pt x="57" y="198"/>
                  </a:lnTo>
                  <a:lnTo>
                    <a:pt x="39" y="198"/>
                  </a:lnTo>
                  <a:lnTo>
                    <a:pt x="24" y="192"/>
                  </a:lnTo>
                  <a:lnTo>
                    <a:pt x="21" y="192"/>
                  </a:lnTo>
                  <a:lnTo>
                    <a:pt x="15" y="192"/>
                  </a:lnTo>
                  <a:lnTo>
                    <a:pt x="12" y="189"/>
                  </a:lnTo>
                  <a:lnTo>
                    <a:pt x="6" y="186"/>
                  </a:lnTo>
                  <a:lnTo>
                    <a:pt x="6" y="183"/>
                  </a:lnTo>
                  <a:lnTo>
                    <a:pt x="3" y="183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3" y="171"/>
                  </a:lnTo>
                  <a:lnTo>
                    <a:pt x="12" y="153"/>
                  </a:lnTo>
                  <a:lnTo>
                    <a:pt x="21" y="123"/>
                  </a:lnTo>
                  <a:lnTo>
                    <a:pt x="24" y="120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9" y="108"/>
                  </a:lnTo>
                  <a:lnTo>
                    <a:pt x="66" y="96"/>
                  </a:lnTo>
                  <a:lnTo>
                    <a:pt x="69" y="93"/>
                  </a:lnTo>
                  <a:lnTo>
                    <a:pt x="96" y="78"/>
                  </a:lnTo>
                  <a:lnTo>
                    <a:pt x="102" y="75"/>
                  </a:lnTo>
                  <a:lnTo>
                    <a:pt x="111" y="69"/>
                  </a:lnTo>
                  <a:lnTo>
                    <a:pt x="129" y="63"/>
                  </a:lnTo>
                  <a:lnTo>
                    <a:pt x="147" y="63"/>
                  </a:lnTo>
                  <a:lnTo>
                    <a:pt x="234" y="36"/>
                  </a:lnTo>
                  <a:lnTo>
                    <a:pt x="237" y="30"/>
                  </a:lnTo>
                  <a:lnTo>
                    <a:pt x="243" y="30"/>
                  </a:lnTo>
                  <a:lnTo>
                    <a:pt x="252" y="18"/>
                  </a:lnTo>
                  <a:lnTo>
                    <a:pt x="276" y="0"/>
                  </a:lnTo>
                  <a:lnTo>
                    <a:pt x="306" y="21"/>
                  </a:lnTo>
                  <a:lnTo>
                    <a:pt x="342" y="57"/>
                  </a:lnTo>
                  <a:lnTo>
                    <a:pt x="345" y="63"/>
                  </a:lnTo>
                  <a:lnTo>
                    <a:pt x="348" y="75"/>
                  </a:lnTo>
                  <a:lnTo>
                    <a:pt x="348" y="81"/>
                  </a:lnTo>
                  <a:lnTo>
                    <a:pt x="354" y="87"/>
                  </a:lnTo>
                  <a:lnTo>
                    <a:pt x="354" y="93"/>
                  </a:lnTo>
                  <a:lnTo>
                    <a:pt x="357" y="96"/>
                  </a:lnTo>
                  <a:lnTo>
                    <a:pt x="357" y="99"/>
                  </a:lnTo>
                  <a:lnTo>
                    <a:pt x="354" y="102"/>
                  </a:lnTo>
                  <a:lnTo>
                    <a:pt x="351" y="102"/>
                  </a:lnTo>
                  <a:lnTo>
                    <a:pt x="348" y="105"/>
                  </a:lnTo>
                  <a:lnTo>
                    <a:pt x="342" y="117"/>
                  </a:lnTo>
                  <a:lnTo>
                    <a:pt x="339" y="120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1" y="123"/>
                  </a:lnTo>
                  <a:lnTo>
                    <a:pt x="351" y="126"/>
                  </a:lnTo>
                  <a:lnTo>
                    <a:pt x="351" y="129"/>
                  </a:lnTo>
                  <a:lnTo>
                    <a:pt x="348" y="132"/>
                  </a:lnTo>
                  <a:lnTo>
                    <a:pt x="345" y="135"/>
                  </a:lnTo>
                  <a:lnTo>
                    <a:pt x="342" y="135"/>
                  </a:lnTo>
                  <a:lnTo>
                    <a:pt x="342" y="138"/>
                  </a:lnTo>
                  <a:lnTo>
                    <a:pt x="342" y="141"/>
                  </a:lnTo>
                  <a:lnTo>
                    <a:pt x="342" y="141"/>
                  </a:lnTo>
                  <a:lnTo>
                    <a:pt x="342" y="144"/>
                  </a:lnTo>
                  <a:lnTo>
                    <a:pt x="342" y="150"/>
                  </a:lnTo>
                  <a:lnTo>
                    <a:pt x="345" y="159"/>
                  </a:lnTo>
                  <a:lnTo>
                    <a:pt x="345" y="162"/>
                  </a:lnTo>
                  <a:lnTo>
                    <a:pt x="345" y="168"/>
                  </a:lnTo>
                  <a:lnTo>
                    <a:pt x="348" y="180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51" y="183"/>
                  </a:lnTo>
                  <a:lnTo>
                    <a:pt x="351" y="183"/>
                  </a:lnTo>
                  <a:lnTo>
                    <a:pt x="354" y="183"/>
                  </a:lnTo>
                  <a:lnTo>
                    <a:pt x="357" y="183"/>
                  </a:lnTo>
                  <a:lnTo>
                    <a:pt x="357" y="183"/>
                  </a:lnTo>
                  <a:lnTo>
                    <a:pt x="360" y="186"/>
                  </a:lnTo>
                  <a:lnTo>
                    <a:pt x="360" y="189"/>
                  </a:lnTo>
                  <a:lnTo>
                    <a:pt x="357" y="192"/>
                  </a:lnTo>
                  <a:lnTo>
                    <a:pt x="357" y="195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54" y="195"/>
                  </a:lnTo>
                  <a:lnTo>
                    <a:pt x="354" y="198"/>
                  </a:lnTo>
                  <a:lnTo>
                    <a:pt x="351" y="201"/>
                  </a:lnTo>
                  <a:lnTo>
                    <a:pt x="348" y="207"/>
                  </a:lnTo>
                  <a:lnTo>
                    <a:pt x="348" y="210"/>
                  </a:lnTo>
                  <a:lnTo>
                    <a:pt x="348" y="225"/>
                  </a:lnTo>
                  <a:lnTo>
                    <a:pt x="354" y="246"/>
                  </a:lnTo>
                  <a:lnTo>
                    <a:pt x="360" y="261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0" y="267"/>
                  </a:lnTo>
                  <a:lnTo>
                    <a:pt x="360" y="267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4" y="264"/>
                  </a:lnTo>
                  <a:lnTo>
                    <a:pt x="351" y="261"/>
                  </a:lnTo>
                  <a:lnTo>
                    <a:pt x="351" y="261"/>
                  </a:lnTo>
                  <a:lnTo>
                    <a:pt x="348" y="261"/>
                  </a:lnTo>
                  <a:lnTo>
                    <a:pt x="345" y="261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2" y="270"/>
                  </a:lnTo>
                  <a:lnTo>
                    <a:pt x="345" y="2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>
              <a:off x="5439" y="1995"/>
              <a:ext cx="741" cy="720"/>
            </a:xfrm>
            <a:custGeom>
              <a:avLst/>
              <a:gdLst>
                <a:gd name="T0" fmla="*/ 369 w 741"/>
                <a:gd name="T1" fmla="*/ 54 h 720"/>
                <a:gd name="T2" fmla="*/ 393 w 741"/>
                <a:gd name="T3" fmla="*/ 78 h 720"/>
                <a:gd name="T4" fmla="*/ 411 w 741"/>
                <a:gd name="T5" fmla="*/ 63 h 720"/>
                <a:gd name="T6" fmla="*/ 459 w 741"/>
                <a:gd name="T7" fmla="*/ 75 h 720"/>
                <a:gd name="T8" fmla="*/ 498 w 741"/>
                <a:gd name="T9" fmla="*/ 39 h 720"/>
                <a:gd name="T10" fmla="*/ 507 w 741"/>
                <a:gd name="T11" fmla="*/ 84 h 720"/>
                <a:gd name="T12" fmla="*/ 510 w 741"/>
                <a:gd name="T13" fmla="*/ 111 h 720"/>
                <a:gd name="T14" fmla="*/ 540 w 741"/>
                <a:gd name="T15" fmla="*/ 57 h 720"/>
                <a:gd name="T16" fmla="*/ 660 w 741"/>
                <a:gd name="T17" fmla="*/ 42 h 720"/>
                <a:gd name="T18" fmla="*/ 672 w 741"/>
                <a:gd name="T19" fmla="*/ 132 h 720"/>
                <a:gd name="T20" fmla="*/ 702 w 741"/>
                <a:gd name="T21" fmla="*/ 159 h 720"/>
                <a:gd name="T22" fmla="*/ 681 w 741"/>
                <a:gd name="T23" fmla="*/ 204 h 720"/>
                <a:gd name="T24" fmla="*/ 660 w 741"/>
                <a:gd name="T25" fmla="*/ 225 h 720"/>
                <a:gd name="T26" fmla="*/ 696 w 741"/>
                <a:gd name="T27" fmla="*/ 279 h 720"/>
                <a:gd name="T28" fmla="*/ 741 w 741"/>
                <a:gd name="T29" fmla="*/ 336 h 720"/>
                <a:gd name="T30" fmla="*/ 717 w 741"/>
                <a:gd name="T31" fmla="*/ 393 h 720"/>
                <a:gd name="T32" fmla="*/ 681 w 741"/>
                <a:gd name="T33" fmla="*/ 414 h 720"/>
                <a:gd name="T34" fmla="*/ 621 w 741"/>
                <a:gd name="T35" fmla="*/ 423 h 720"/>
                <a:gd name="T36" fmla="*/ 573 w 741"/>
                <a:gd name="T37" fmla="*/ 429 h 720"/>
                <a:gd name="T38" fmla="*/ 543 w 741"/>
                <a:gd name="T39" fmla="*/ 459 h 720"/>
                <a:gd name="T40" fmla="*/ 573 w 741"/>
                <a:gd name="T41" fmla="*/ 495 h 720"/>
                <a:gd name="T42" fmla="*/ 528 w 741"/>
                <a:gd name="T43" fmla="*/ 504 h 720"/>
                <a:gd name="T44" fmla="*/ 489 w 741"/>
                <a:gd name="T45" fmla="*/ 522 h 720"/>
                <a:gd name="T46" fmla="*/ 456 w 741"/>
                <a:gd name="T47" fmla="*/ 555 h 720"/>
                <a:gd name="T48" fmla="*/ 420 w 741"/>
                <a:gd name="T49" fmla="*/ 573 h 720"/>
                <a:gd name="T50" fmla="*/ 408 w 741"/>
                <a:gd name="T51" fmla="*/ 615 h 720"/>
                <a:gd name="T52" fmla="*/ 387 w 741"/>
                <a:gd name="T53" fmla="*/ 627 h 720"/>
                <a:gd name="T54" fmla="*/ 378 w 741"/>
                <a:gd name="T55" fmla="*/ 645 h 720"/>
                <a:gd name="T56" fmla="*/ 414 w 741"/>
                <a:gd name="T57" fmla="*/ 666 h 720"/>
                <a:gd name="T58" fmla="*/ 420 w 741"/>
                <a:gd name="T59" fmla="*/ 708 h 720"/>
                <a:gd name="T60" fmla="*/ 366 w 741"/>
                <a:gd name="T61" fmla="*/ 708 h 720"/>
                <a:gd name="T62" fmla="*/ 321 w 741"/>
                <a:gd name="T63" fmla="*/ 687 h 720"/>
                <a:gd name="T64" fmla="*/ 297 w 741"/>
                <a:gd name="T65" fmla="*/ 669 h 720"/>
                <a:gd name="T66" fmla="*/ 243 w 741"/>
                <a:gd name="T67" fmla="*/ 681 h 720"/>
                <a:gd name="T68" fmla="*/ 192 w 741"/>
                <a:gd name="T69" fmla="*/ 663 h 720"/>
                <a:gd name="T70" fmla="*/ 162 w 741"/>
                <a:gd name="T71" fmla="*/ 669 h 720"/>
                <a:gd name="T72" fmla="*/ 129 w 741"/>
                <a:gd name="T73" fmla="*/ 666 h 720"/>
                <a:gd name="T74" fmla="*/ 87 w 741"/>
                <a:gd name="T75" fmla="*/ 657 h 720"/>
                <a:gd name="T76" fmla="*/ 57 w 741"/>
                <a:gd name="T77" fmla="*/ 588 h 720"/>
                <a:gd name="T78" fmla="*/ 60 w 741"/>
                <a:gd name="T79" fmla="*/ 510 h 720"/>
                <a:gd name="T80" fmla="*/ 102 w 741"/>
                <a:gd name="T81" fmla="*/ 495 h 720"/>
                <a:gd name="T82" fmla="*/ 132 w 741"/>
                <a:gd name="T83" fmla="*/ 459 h 720"/>
                <a:gd name="T84" fmla="*/ 144 w 741"/>
                <a:gd name="T85" fmla="*/ 435 h 720"/>
                <a:gd name="T86" fmla="*/ 162 w 741"/>
                <a:gd name="T87" fmla="*/ 423 h 720"/>
                <a:gd name="T88" fmla="*/ 150 w 741"/>
                <a:gd name="T89" fmla="*/ 378 h 720"/>
                <a:gd name="T90" fmla="*/ 132 w 741"/>
                <a:gd name="T91" fmla="*/ 342 h 720"/>
                <a:gd name="T92" fmla="*/ 78 w 741"/>
                <a:gd name="T93" fmla="*/ 354 h 720"/>
                <a:gd name="T94" fmla="*/ 48 w 741"/>
                <a:gd name="T95" fmla="*/ 354 h 720"/>
                <a:gd name="T96" fmla="*/ 30 w 741"/>
                <a:gd name="T97" fmla="*/ 264 h 720"/>
                <a:gd name="T98" fmla="*/ 9 w 741"/>
                <a:gd name="T99" fmla="*/ 207 h 720"/>
                <a:gd name="T100" fmla="*/ 3 w 741"/>
                <a:gd name="T101" fmla="*/ 171 h 720"/>
                <a:gd name="T102" fmla="*/ 24 w 741"/>
                <a:gd name="T103" fmla="*/ 117 h 720"/>
                <a:gd name="T104" fmla="*/ 27 w 741"/>
                <a:gd name="T105" fmla="*/ 84 h 720"/>
                <a:gd name="T106" fmla="*/ 51 w 741"/>
                <a:gd name="T107" fmla="*/ 96 h 720"/>
                <a:gd name="T108" fmla="*/ 120 w 741"/>
                <a:gd name="T109" fmla="*/ 102 h 720"/>
                <a:gd name="T110" fmla="*/ 159 w 741"/>
                <a:gd name="T111" fmla="*/ 69 h 720"/>
                <a:gd name="T112" fmla="*/ 201 w 741"/>
                <a:gd name="T113" fmla="*/ 72 h 720"/>
                <a:gd name="T114" fmla="*/ 219 w 741"/>
                <a:gd name="T115" fmla="*/ 90 h 720"/>
                <a:gd name="T116" fmla="*/ 255 w 741"/>
                <a:gd name="T117" fmla="*/ 51 h 720"/>
                <a:gd name="T118" fmla="*/ 267 w 741"/>
                <a:gd name="T119" fmla="*/ 6 h 720"/>
                <a:gd name="T120" fmla="*/ 324 w 741"/>
                <a:gd name="T121" fmla="*/ 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1" h="720">
                  <a:moveTo>
                    <a:pt x="324" y="6"/>
                  </a:moveTo>
                  <a:lnTo>
                    <a:pt x="327" y="12"/>
                  </a:lnTo>
                  <a:lnTo>
                    <a:pt x="333" y="15"/>
                  </a:lnTo>
                  <a:lnTo>
                    <a:pt x="348" y="18"/>
                  </a:lnTo>
                  <a:lnTo>
                    <a:pt x="348" y="30"/>
                  </a:lnTo>
                  <a:lnTo>
                    <a:pt x="351" y="33"/>
                  </a:lnTo>
                  <a:lnTo>
                    <a:pt x="354" y="33"/>
                  </a:lnTo>
                  <a:lnTo>
                    <a:pt x="357" y="36"/>
                  </a:lnTo>
                  <a:lnTo>
                    <a:pt x="360" y="39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63" y="51"/>
                  </a:lnTo>
                  <a:lnTo>
                    <a:pt x="366" y="51"/>
                  </a:lnTo>
                  <a:lnTo>
                    <a:pt x="369" y="54"/>
                  </a:lnTo>
                  <a:lnTo>
                    <a:pt x="372" y="54"/>
                  </a:lnTo>
                  <a:lnTo>
                    <a:pt x="375" y="57"/>
                  </a:lnTo>
                  <a:lnTo>
                    <a:pt x="378" y="60"/>
                  </a:lnTo>
                  <a:lnTo>
                    <a:pt x="381" y="60"/>
                  </a:lnTo>
                  <a:lnTo>
                    <a:pt x="381" y="60"/>
                  </a:lnTo>
                  <a:lnTo>
                    <a:pt x="381" y="63"/>
                  </a:lnTo>
                  <a:lnTo>
                    <a:pt x="381" y="66"/>
                  </a:lnTo>
                  <a:lnTo>
                    <a:pt x="381" y="66"/>
                  </a:lnTo>
                  <a:lnTo>
                    <a:pt x="381" y="69"/>
                  </a:lnTo>
                  <a:lnTo>
                    <a:pt x="381" y="72"/>
                  </a:lnTo>
                  <a:lnTo>
                    <a:pt x="384" y="75"/>
                  </a:lnTo>
                  <a:lnTo>
                    <a:pt x="384" y="75"/>
                  </a:lnTo>
                  <a:lnTo>
                    <a:pt x="390" y="78"/>
                  </a:lnTo>
                  <a:lnTo>
                    <a:pt x="390" y="78"/>
                  </a:lnTo>
                  <a:lnTo>
                    <a:pt x="393" y="78"/>
                  </a:lnTo>
                  <a:lnTo>
                    <a:pt x="393" y="75"/>
                  </a:lnTo>
                  <a:lnTo>
                    <a:pt x="393" y="75"/>
                  </a:lnTo>
                  <a:lnTo>
                    <a:pt x="399" y="72"/>
                  </a:lnTo>
                  <a:lnTo>
                    <a:pt x="399" y="72"/>
                  </a:lnTo>
                  <a:lnTo>
                    <a:pt x="399" y="72"/>
                  </a:lnTo>
                  <a:lnTo>
                    <a:pt x="402" y="69"/>
                  </a:lnTo>
                  <a:lnTo>
                    <a:pt x="402" y="69"/>
                  </a:lnTo>
                  <a:lnTo>
                    <a:pt x="402" y="66"/>
                  </a:lnTo>
                  <a:lnTo>
                    <a:pt x="405" y="66"/>
                  </a:lnTo>
                  <a:lnTo>
                    <a:pt x="405" y="66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08" y="63"/>
                  </a:lnTo>
                  <a:lnTo>
                    <a:pt x="411" y="63"/>
                  </a:lnTo>
                  <a:lnTo>
                    <a:pt x="411" y="60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14" y="57"/>
                  </a:lnTo>
                  <a:lnTo>
                    <a:pt x="414" y="57"/>
                  </a:lnTo>
                  <a:lnTo>
                    <a:pt x="420" y="51"/>
                  </a:lnTo>
                  <a:lnTo>
                    <a:pt x="420" y="54"/>
                  </a:lnTo>
                  <a:lnTo>
                    <a:pt x="429" y="63"/>
                  </a:lnTo>
                  <a:lnTo>
                    <a:pt x="432" y="66"/>
                  </a:lnTo>
                  <a:lnTo>
                    <a:pt x="432" y="69"/>
                  </a:lnTo>
                  <a:lnTo>
                    <a:pt x="432" y="69"/>
                  </a:lnTo>
                  <a:lnTo>
                    <a:pt x="432" y="72"/>
                  </a:lnTo>
                  <a:lnTo>
                    <a:pt x="435" y="75"/>
                  </a:lnTo>
                  <a:lnTo>
                    <a:pt x="438" y="75"/>
                  </a:lnTo>
                  <a:lnTo>
                    <a:pt x="459" y="75"/>
                  </a:lnTo>
                  <a:lnTo>
                    <a:pt x="465" y="75"/>
                  </a:lnTo>
                  <a:lnTo>
                    <a:pt x="468" y="75"/>
                  </a:lnTo>
                  <a:lnTo>
                    <a:pt x="468" y="72"/>
                  </a:lnTo>
                  <a:lnTo>
                    <a:pt x="477" y="66"/>
                  </a:lnTo>
                  <a:lnTo>
                    <a:pt x="477" y="66"/>
                  </a:lnTo>
                  <a:lnTo>
                    <a:pt x="477" y="63"/>
                  </a:lnTo>
                  <a:lnTo>
                    <a:pt x="480" y="63"/>
                  </a:lnTo>
                  <a:lnTo>
                    <a:pt x="483" y="60"/>
                  </a:lnTo>
                  <a:lnTo>
                    <a:pt x="483" y="60"/>
                  </a:lnTo>
                  <a:lnTo>
                    <a:pt x="483" y="60"/>
                  </a:lnTo>
                  <a:lnTo>
                    <a:pt x="486" y="54"/>
                  </a:lnTo>
                  <a:lnTo>
                    <a:pt x="486" y="51"/>
                  </a:lnTo>
                  <a:lnTo>
                    <a:pt x="495" y="45"/>
                  </a:lnTo>
                  <a:lnTo>
                    <a:pt x="495" y="42"/>
                  </a:lnTo>
                  <a:lnTo>
                    <a:pt x="498" y="39"/>
                  </a:lnTo>
                  <a:lnTo>
                    <a:pt x="507" y="30"/>
                  </a:lnTo>
                  <a:lnTo>
                    <a:pt x="516" y="36"/>
                  </a:lnTo>
                  <a:lnTo>
                    <a:pt x="519" y="39"/>
                  </a:lnTo>
                  <a:lnTo>
                    <a:pt x="522" y="45"/>
                  </a:lnTo>
                  <a:lnTo>
                    <a:pt x="522" y="48"/>
                  </a:lnTo>
                  <a:lnTo>
                    <a:pt x="519" y="57"/>
                  </a:lnTo>
                  <a:lnTo>
                    <a:pt x="516" y="63"/>
                  </a:lnTo>
                  <a:lnTo>
                    <a:pt x="516" y="66"/>
                  </a:lnTo>
                  <a:lnTo>
                    <a:pt x="513" y="75"/>
                  </a:lnTo>
                  <a:lnTo>
                    <a:pt x="513" y="78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4" y="84"/>
                  </a:lnTo>
                  <a:lnTo>
                    <a:pt x="504" y="84"/>
                  </a:lnTo>
                  <a:lnTo>
                    <a:pt x="504" y="84"/>
                  </a:lnTo>
                  <a:lnTo>
                    <a:pt x="504" y="84"/>
                  </a:lnTo>
                  <a:lnTo>
                    <a:pt x="489" y="90"/>
                  </a:lnTo>
                  <a:lnTo>
                    <a:pt x="486" y="93"/>
                  </a:lnTo>
                  <a:lnTo>
                    <a:pt x="483" y="96"/>
                  </a:lnTo>
                  <a:lnTo>
                    <a:pt x="486" y="102"/>
                  </a:lnTo>
                  <a:lnTo>
                    <a:pt x="489" y="105"/>
                  </a:lnTo>
                  <a:lnTo>
                    <a:pt x="489" y="108"/>
                  </a:lnTo>
                  <a:lnTo>
                    <a:pt x="489" y="111"/>
                  </a:lnTo>
                  <a:lnTo>
                    <a:pt x="486" y="117"/>
                  </a:lnTo>
                  <a:lnTo>
                    <a:pt x="489" y="114"/>
                  </a:lnTo>
                  <a:lnTo>
                    <a:pt x="501" y="111"/>
                  </a:lnTo>
                  <a:lnTo>
                    <a:pt x="510" y="111"/>
                  </a:lnTo>
                  <a:lnTo>
                    <a:pt x="516" y="114"/>
                  </a:lnTo>
                  <a:lnTo>
                    <a:pt x="522" y="111"/>
                  </a:lnTo>
                  <a:lnTo>
                    <a:pt x="534" y="99"/>
                  </a:lnTo>
                  <a:lnTo>
                    <a:pt x="549" y="90"/>
                  </a:lnTo>
                  <a:lnTo>
                    <a:pt x="552" y="84"/>
                  </a:lnTo>
                  <a:lnTo>
                    <a:pt x="552" y="78"/>
                  </a:lnTo>
                  <a:lnTo>
                    <a:pt x="552" y="75"/>
                  </a:lnTo>
                  <a:lnTo>
                    <a:pt x="546" y="78"/>
                  </a:lnTo>
                  <a:lnTo>
                    <a:pt x="546" y="78"/>
                  </a:lnTo>
                  <a:lnTo>
                    <a:pt x="543" y="75"/>
                  </a:lnTo>
                  <a:lnTo>
                    <a:pt x="543" y="72"/>
                  </a:lnTo>
                  <a:lnTo>
                    <a:pt x="543" y="69"/>
                  </a:lnTo>
                  <a:lnTo>
                    <a:pt x="540" y="63"/>
                  </a:lnTo>
                  <a:lnTo>
                    <a:pt x="540" y="60"/>
                  </a:lnTo>
                  <a:lnTo>
                    <a:pt x="540" y="57"/>
                  </a:lnTo>
                  <a:lnTo>
                    <a:pt x="546" y="51"/>
                  </a:lnTo>
                  <a:lnTo>
                    <a:pt x="552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70" y="33"/>
                  </a:lnTo>
                  <a:lnTo>
                    <a:pt x="579" y="33"/>
                  </a:lnTo>
                  <a:lnTo>
                    <a:pt x="597" y="21"/>
                  </a:lnTo>
                  <a:lnTo>
                    <a:pt x="609" y="18"/>
                  </a:lnTo>
                  <a:lnTo>
                    <a:pt x="624" y="18"/>
                  </a:lnTo>
                  <a:lnTo>
                    <a:pt x="654" y="27"/>
                  </a:lnTo>
                  <a:lnTo>
                    <a:pt x="657" y="27"/>
                  </a:lnTo>
                  <a:lnTo>
                    <a:pt x="660" y="30"/>
                  </a:lnTo>
                  <a:lnTo>
                    <a:pt x="660" y="33"/>
                  </a:lnTo>
                  <a:lnTo>
                    <a:pt x="660" y="36"/>
                  </a:lnTo>
                  <a:lnTo>
                    <a:pt x="660" y="42"/>
                  </a:lnTo>
                  <a:lnTo>
                    <a:pt x="654" y="48"/>
                  </a:lnTo>
                  <a:lnTo>
                    <a:pt x="654" y="51"/>
                  </a:lnTo>
                  <a:lnTo>
                    <a:pt x="657" y="60"/>
                  </a:lnTo>
                  <a:lnTo>
                    <a:pt x="663" y="66"/>
                  </a:lnTo>
                  <a:lnTo>
                    <a:pt x="669" y="75"/>
                  </a:lnTo>
                  <a:lnTo>
                    <a:pt x="663" y="90"/>
                  </a:lnTo>
                  <a:lnTo>
                    <a:pt x="657" y="102"/>
                  </a:lnTo>
                  <a:lnTo>
                    <a:pt x="657" y="111"/>
                  </a:lnTo>
                  <a:lnTo>
                    <a:pt x="657" y="117"/>
                  </a:lnTo>
                  <a:lnTo>
                    <a:pt x="675" y="120"/>
                  </a:lnTo>
                  <a:lnTo>
                    <a:pt x="678" y="123"/>
                  </a:lnTo>
                  <a:lnTo>
                    <a:pt x="678" y="126"/>
                  </a:lnTo>
                  <a:lnTo>
                    <a:pt x="675" y="129"/>
                  </a:lnTo>
                  <a:lnTo>
                    <a:pt x="675" y="129"/>
                  </a:lnTo>
                  <a:lnTo>
                    <a:pt x="672" y="132"/>
                  </a:lnTo>
                  <a:lnTo>
                    <a:pt x="675" y="132"/>
                  </a:lnTo>
                  <a:lnTo>
                    <a:pt x="675" y="135"/>
                  </a:lnTo>
                  <a:lnTo>
                    <a:pt x="675" y="138"/>
                  </a:lnTo>
                  <a:lnTo>
                    <a:pt x="675" y="138"/>
                  </a:lnTo>
                  <a:lnTo>
                    <a:pt x="675" y="141"/>
                  </a:lnTo>
                  <a:lnTo>
                    <a:pt x="675" y="141"/>
                  </a:lnTo>
                  <a:lnTo>
                    <a:pt x="675" y="141"/>
                  </a:lnTo>
                  <a:lnTo>
                    <a:pt x="675" y="144"/>
                  </a:lnTo>
                  <a:lnTo>
                    <a:pt x="678" y="144"/>
                  </a:lnTo>
                  <a:lnTo>
                    <a:pt x="678" y="144"/>
                  </a:lnTo>
                  <a:lnTo>
                    <a:pt x="681" y="141"/>
                  </a:lnTo>
                  <a:lnTo>
                    <a:pt x="684" y="141"/>
                  </a:lnTo>
                  <a:lnTo>
                    <a:pt x="687" y="141"/>
                  </a:lnTo>
                  <a:lnTo>
                    <a:pt x="702" y="159"/>
                  </a:lnTo>
                  <a:lnTo>
                    <a:pt x="702" y="159"/>
                  </a:lnTo>
                  <a:lnTo>
                    <a:pt x="705" y="162"/>
                  </a:lnTo>
                  <a:lnTo>
                    <a:pt x="705" y="168"/>
                  </a:lnTo>
                  <a:lnTo>
                    <a:pt x="708" y="174"/>
                  </a:lnTo>
                  <a:lnTo>
                    <a:pt x="708" y="177"/>
                  </a:lnTo>
                  <a:lnTo>
                    <a:pt x="711" y="180"/>
                  </a:lnTo>
                  <a:lnTo>
                    <a:pt x="711" y="180"/>
                  </a:lnTo>
                  <a:lnTo>
                    <a:pt x="708" y="180"/>
                  </a:lnTo>
                  <a:lnTo>
                    <a:pt x="705" y="183"/>
                  </a:lnTo>
                  <a:lnTo>
                    <a:pt x="702" y="189"/>
                  </a:lnTo>
                  <a:lnTo>
                    <a:pt x="702" y="192"/>
                  </a:lnTo>
                  <a:lnTo>
                    <a:pt x="699" y="198"/>
                  </a:lnTo>
                  <a:lnTo>
                    <a:pt x="696" y="201"/>
                  </a:lnTo>
                  <a:lnTo>
                    <a:pt x="690" y="204"/>
                  </a:lnTo>
                  <a:lnTo>
                    <a:pt x="684" y="204"/>
                  </a:lnTo>
                  <a:lnTo>
                    <a:pt x="681" y="204"/>
                  </a:lnTo>
                  <a:lnTo>
                    <a:pt x="678" y="204"/>
                  </a:lnTo>
                  <a:lnTo>
                    <a:pt x="678" y="204"/>
                  </a:lnTo>
                  <a:lnTo>
                    <a:pt x="675" y="204"/>
                  </a:lnTo>
                  <a:lnTo>
                    <a:pt x="675" y="204"/>
                  </a:lnTo>
                  <a:lnTo>
                    <a:pt x="675" y="204"/>
                  </a:lnTo>
                  <a:lnTo>
                    <a:pt x="675" y="204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72" y="207"/>
                  </a:lnTo>
                  <a:lnTo>
                    <a:pt x="666" y="207"/>
                  </a:lnTo>
                  <a:lnTo>
                    <a:pt x="663" y="210"/>
                  </a:lnTo>
                  <a:lnTo>
                    <a:pt x="660" y="213"/>
                  </a:lnTo>
                  <a:lnTo>
                    <a:pt x="660" y="219"/>
                  </a:lnTo>
                  <a:lnTo>
                    <a:pt x="660" y="225"/>
                  </a:lnTo>
                  <a:lnTo>
                    <a:pt x="660" y="225"/>
                  </a:lnTo>
                  <a:lnTo>
                    <a:pt x="660" y="231"/>
                  </a:lnTo>
                  <a:lnTo>
                    <a:pt x="663" y="243"/>
                  </a:lnTo>
                  <a:lnTo>
                    <a:pt x="666" y="249"/>
                  </a:lnTo>
                  <a:lnTo>
                    <a:pt x="672" y="252"/>
                  </a:lnTo>
                  <a:lnTo>
                    <a:pt x="678" y="255"/>
                  </a:lnTo>
                  <a:lnTo>
                    <a:pt x="681" y="255"/>
                  </a:lnTo>
                  <a:lnTo>
                    <a:pt x="687" y="261"/>
                  </a:lnTo>
                  <a:lnTo>
                    <a:pt x="687" y="264"/>
                  </a:lnTo>
                  <a:lnTo>
                    <a:pt x="696" y="264"/>
                  </a:lnTo>
                  <a:lnTo>
                    <a:pt x="699" y="267"/>
                  </a:lnTo>
                  <a:lnTo>
                    <a:pt x="699" y="270"/>
                  </a:lnTo>
                  <a:lnTo>
                    <a:pt x="699" y="270"/>
                  </a:lnTo>
                  <a:lnTo>
                    <a:pt x="699" y="273"/>
                  </a:lnTo>
                  <a:lnTo>
                    <a:pt x="696" y="279"/>
                  </a:lnTo>
                  <a:lnTo>
                    <a:pt x="696" y="279"/>
                  </a:lnTo>
                  <a:lnTo>
                    <a:pt x="696" y="279"/>
                  </a:lnTo>
                  <a:lnTo>
                    <a:pt x="696" y="282"/>
                  </a:lnTo>
                  <a:lnTo>
                    <a:pt x="699" y="285"/>
                  </a:lnTo>
                  <a:lnTo>
                    <a:pt x="699" y="288"/>
                  </a:lnTo>
                  <a:lnTo>
                    <a:pt x="699" y="300"/>
                  </a:lnTo>
                  <a:lnTo>
                    <a:pt x="702" y="306"/>
                  </a:lnTo>
                  <a:lnTo>
                    <a:pt x="711" y="312"/>
                  </a:lnTo>
                  <a:lnTo>
                    <a:pt x="720" y="318"/>
                  </a:lnTo>
                  <a:lnTo>
                    <a:pt x="723" y="321"/>
                  </a:lnTo>
                  <a:lnTo>
                    <a:pt x="723" y="324"/>
                  </a:lnTo>
                  <a:lnTo>
                    <a:pt x="726" y="327"/>
                  </a:lnTo>
                  <a:lnTo>
                    <a:pt x="729" y="330"/>
                  </a:lnTo>
                  <a:lnTo>
                    <a:pt x="738" y="333"/>
                  </a:lnTo>
                  <a:lnTo>
                    <a:pt x="741" y="336"/>
                  </a:lnTo>
                  <a:lnTo>
                    <a:pt x="741" y="336"/>
                  </a:lnTo>
                  <a:lnTo>
                    <a:pt x="738" y="339"/>
                  </a:lnTo>
                  <a:lnTo>
                    <a:pt x="738" y="345"/>
                  </a:lnTo>
                  <a:lnTo>
                    <a:pt x="732" y="351"/>
                  </a:lnTo>
                  <a:lnTo>
                    <a:pt x="726" y="360"/>
                  </a:lnTo>
                  <a:lnTo>
                    <a:pt x="726" y="363"/>
                  </a:lnTo>
                  <a:lnTo>
                    <a:pt x="726" y="363"/>
                  </a:lnTo>
                  <a:lnTo>
                    <a:pt x="726" y="369"/>
                  </a:lnTo>
                  <a:lnTo>
                    <a:pt x="729" y="375"/>
                  </a:lnTo>
                  <a:lnTo>
                    <a:pt x="729" y="381"/>
                  </a:lnTo>
                  <a:lnTo>
                    <a:pt x="729" y="381"/>
                  </a:lnTo>
                  <a:lnTo>
                    <a:pt x="723" y="387"/>
                  </a:lnTo>
                  <a:lnTo>
                    <a:pt x="720" y="393"/>
                  </a:lnTo>
                  <a:lnTo>
                    <a:pt x="717" y="396"/>
                  </a:lnTo>
                  <a:lnTo>
                    <a:pt x="717" y="393"/>
                  </a:lnTo>
                  <a:lnTo>
                    <a:pt x="714" y="390"/>
                  </a:lnTo>
                  <a:lnTo>
                    <a:pt x="711" y="390"/>
                  </a:lnTo>
                  <a:lnTo>
                    <a:pt x="705" y="393"/>
                  </a:lnTo>
                  <a:lnTo>
                    <a:pt x="696" y="396"/>
                  </a:lnTo>
                  <a:lnTo>
                    <a:pt x="693" y="399"/>
                  </a:lnTo>
                  <a:lnTo>
                    <a:pt x="690" y="405"/>
                  </a:lnTo>
                  <a:lnTo>
                    <a:pt x="687" y="408"/>
                  </a:lnTo>
                  <a:lnTo>
                    <a:pt x="684" y="408"/>
                  </a:lnTo>
                  <a:lnTo>
                    <a:pt x="681" y="408"/>
                  </a:lnTo>
                  <a:lnTo>
                    <a:pt x="678" y="408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8" y="414"/>
                  </a:lnTo>
                  <a:lnTo>
                    <a:pt x="681" y="414"/>
                  </a:lnTo>
                  <a:lnTo>
                    <a:pt x="681" y="414"/>
                  </a:lnTo>
                  <a:lnTo>
                    <a:pt x="678" y="417"/>
                  </a:lnTo>
                  <a:lnTo>
                    <a:pt x="672" y="420"/>
                  </a:lnTo>
                  <a:lnTo>
                    <a:pt x="666" y="417"/>
                  </a:lnTo>
                  <a:lnTo>
                    <a:pt x="657" y="414"/>
                  </a:lnTo>
                  <a:lnTo>
                    <a:pt x="651" y="411"/>
                  </a:lnTo>
                  <a:lnTo>
                    <a:pt x="648" y="411"/>
                  </a:lnTo>
                  <a:lnTo>
                    <a:pt x="645" y="414"/>
                  </a:lnTo>
                  <a:lnTo>
                    <a:pt x="642" y="417"/>
                  </a:lnTo>
                  <a:lnTo>
                    <a:pt x="642" y="417"/>
                  </a:lnTo>
                  <a:lnTo>
                    <a:pt x="636" y="417"/>
                  </a:lnTo>
                  <a:lnTo>
                    <a:pt x="636" y="417"/>
                  </a:lnTo>
                  <a:lnTo>
                    <a:pt x="627" y="420"/>
                  </a:lnTo>
                  <a:lnTo>
                    <a:pt x="627" y="423"/>
                  </a:lnTo>
                  <a:lnTo>
                    <a:pt x="627" y="423"/>
                  </a:lnTo>
                  <a:lnTo>
                    <a:pt x="621" y="423"/>
                  </a:lnTo>
                  <a:lnTo>
                    <a:pt x="612" y="426"/>
                  </a:lnTo>
                  <a:lnTo>
                    <a:pt x="609" y="429"/>
                  </a:lnTo>
                  <a:lnTo>
                    <a:pt x="603" y="429"/>
                  </a:lnTo>
                  <a:lnTo>
                    <a:pt x="603" y="429"/>
                  </a:lnTo>
                  <a:lnTo>
                    <a:pt x="600" y="429"/>
                  </a:lnTo>
                  <a:lnTo>
                    <a:pt x="600" y="432"/>
                  </a:lnTo>
                  <a:lnTo>
                    <a:pt x="600" y="435"/>
                  </a:lnTo>
                  <a:lnTo>
                    <a:pt x="600" y="438"/>
                  </a:lnTo>
                  <a:lnTo>
                    <a:pt x="597" y="441"/>
                  </a:lnTo>
                  <a:lnTo>
                    <a:pt x="594" y="444"/>
                  </a:lnTo>
                  <a:lnTo>
                    <a:pt x="591" y="444"/>
                  </a:lnTo>
                  <a:lnTo>
                    <a:pt x="576" y="438"/>
                  </a:lnTo>
                  <a:lnTo>
                    <a:pt x="576" y="435"/>
                  </a:lnTo>
                  <a:lnTo>
                    <a:pt x="576" y="435"/>
                  </a:lnTo>
                  <a:lnTo>
                    <a:pt x="573" y="429"/>
                  </a:lnTo>
                  <a:lnTo>
                    <a:pt x="573" y="429"/>
                  </a:lnTo>
                  <a:lnTo>
                    <a:pt x="570" y="426"/>
                  </a:lnTo>
                  <a:lnTo>
                    <a:pt x="564" y="426"/>
                  </a:lnTo>
                  <a:lnTo>
                    <a:pt x="558" y="426"/>
                  </a:lnTo>
                  <a:lnTo>
                    <a:pt x="555" y="426"/>
                  </a:lnTo>
                  <a:lnTo>
                    <a:pt x="555" y="423"/>
                  </a:lnTo>
                  <a:lnTo>
                    <a:pt x="549" y="420"/>
                  </a:lnTo>
                  <a:lnTo>
                    <a:pt x="546" y="426"/>
                  </a:lnTo>
                  <a:lnTo>
                    <a:pt x="546" y="429"/>
                  </a:lnTo>
                  <a:lnTo>
                    <a:pt x="543" y="432"/>
                  </a:lnTo>
                  <a:lnTo>
                    <a:pt x="543" y="438"/>
                  </a:lnTo>
                  <a:lnTo>
                    <a:pt x="540" y="447"/>
                  </a:lnTo>
                  <a:lnTo>
                    <a:pt x="540" y="453"/>
                  </a:lnTo>
                  <a:lnTo>
                    <a:pt x="543" y="456"/>
                  </a:lnTo>
                  <a:lnTo>
                    <a:pt x="543" y="459"/>
                  </a:lnTo>
                  <a:lnTo>
                    <a:pt x="546" y="459"/>
                  </a:lnTo>
                  <a:lnTo>
                    <a:pt x="549" y="459"/>
                  </a:lnTo>
                  <a:lnTo>
                    <a:pt x="558" y="456"/>
                  </a:lnTo>
                  <a:lnTo>
                    <a:pt x="561" y="456"/>
                  </a:lnTo>
                  <a:lnTo>
                    <a:pt x="564" y="459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71"/>
                  </a:lnTo>
                  <a:lnTo>
                    <a:pt x="564" y="471"/>
                  </a:lnTo>
                  <a:lnTo>
                    <a:pt x="567" y="474"/>
                  </a:lnTo>
                  <a:lnTo>
                    <a:pt x="567" y="477"/>
                  </a:lnTo>
                  <a:lnTo>
                    <a:pt x="570" y="480"/>
                  </a:lnTo>
                  <a:lnTo>
                    <a:pt x="573" y="483"/>
                  </a:lnTo>
                  <a:lnTo>
                    <a:pt x="573" y="486"/>
                  </a:lnTo>
                  <a:lnTo>
                    <a:pt x="573" y="495"/>
                  </a:lnTo>
                  <a:lnTo>
                    <a:pt x="570" y="498"/>
                  </a:lnTo>
                  <a:lnTo>
                    <a:pt x="570" y="501"/>
                  </a:lnTo>
                  <a:lnTo>
                    <a:pt x="570" y="501"/>
                  </a:lnTo>
                  <a:lnTo>
                    <a:pt x="567" y="501"/>
                  </a:lnTo>
                  <a:lnTo>
                    <a:pt x="567" y="501"/>
                  </a:lnTo>
                  <a:lnTo>
                    <a:pt x="558" y="498"/>
                  </a:lnTo>
                  <a:lnTo>
                    <a:pt x="558" y="498"/>
                  </a:lnTo>
                  <a:lnTo>
                    <a:pt x="555" y="498"/>
                  </a:lnTo>
                  <a:lnTo>
                    <a:pt x="552" y="498"/>
                  </a:lnTo>
                  <a:lnTo>
                    <a:pt x="546" y="501"/>
                  </a:lnTo>
                  <a:lnTo>
                    <a:pt x="543" y="501"/>
                  </a:lnTo>
                  <a:lnTo>
                    <a:pt x="540" y="501"/>
                  </a:lnTo>
                  <a:lnTo>
                    <a:pt x="537" y="501"/>
                  </a:lnTo>
                  <a:lnTo>
                    <a:pt x="531" y="504"/>
                  </a:lnTo>
                  <a:lnTo>
                    <a:pt x="528" y="504"/>
                  </a:lnTo>
                  <a:lnTo>
                    <a:pt x="525" y="501"/>
                  </a:lnTo>
                  <a:lnTo>
                    <a:pt x="522" y="501"/>
                  </a:lnTo>
                  <a:lnTo>
                    <a:pt x="522" y="501"/>
                  </a:lnTo>
                  <a:lnTo>
                    <a:pt x="510" y="510"/>
                  </a:lnTo>
                  <a:lnTo>
                    <a:pt x="507" y="510"/>
                  </a:lnTo>
                  <a:lnTo>
                    <a:pt x="507" y="510"/>
                  </a:lnTo>
                  <a:lnTo>
                    <a:pt x="501" y="510"/>
                  </a:lnTo>
                  <a:lnTo>
                    <a:pt x="501" y="507"/>
                  </a:lnTo>
                  <a:lnTo>
                    <a:pt x="498" y="510"/>
                  </a:lnTo>
                  <a:lnTo>
                    <a:pt x="498" y="510"/>
                  </a:lnTo>
                  <a:lnTo>
                    <a:pt x="492" y="513"/>
                  </a:lnTo>
                  <a:lnTo>
                    <a:pt x="489" y="516"/>
                  </a:lnTo>
                  <a:lnTo>
                    <a:pt x="486" y="519"/>
                  </a:lnTo>
                  <a:lnTo>
                    <a:pt x="486" y="519"/>
                  </a:lnTo>
                  <a:lnTo>
                    <a:pt x="489" y="522"/>
                  </a:lnTo>
                  <a:lnTo>
                    <a:pt x="489" y="525"/>
                  </a:lnTo>
                  <a:lnTo>
                    <a:pt x="486" y="528"/>
                  </a:lnTo>
                  <a:lnTo>
                    <a:pt x="486" y="528"/>
                  </a:lnTo>
                  <a:lnTo>
                    <a:pt x="477" y="531"/>
                  </a:lnTo>
                  <a:lnTo>
                    <a:pt x="471" y="531"/>
                  </a:lnTo>
                  <a:lnTo>
                    <a:pt x="465" y="531"/>
                  </a:lnTo>
                  <a:lnTo>
                    <a:pt x="465" y="531"/>
                  </a:lnTo>
                  <a:lnTo>
                    <a:pt x="462" y="534"/>
                  </a:lnTo>
                  <a:lnTo>
                    <a:pt x="459" y="534"/>
                  </a:lnTo>
                  <a:lnTo>
                    <a:pt x="453" y="543"/>
                  </a:lnTo>
                  <a:lnTo>
                    <a:pt x="456" y="546"/>
                  </a:lnTo>
                  <a:lnTo>
                    <a:pt x="456" y="549"/>
                  </a:lnTo>
                  <a:lnTo>
                    <a:pt x="459" y="552"/>
                  </a:lnTo>
                  <a:lnTo>
                    <a:pt x="459" y="552"/>
                  </a:lnTo>
                  <a:lnTo>
                    <a:pt x="456" y="555"/>
                  </a:lnTo>
                  <a:lnTo>
                    <a:pt x="456" y="558"/>
                  </a:lnTo>
                  <a:lnTo>
                    <a:pt x="453" y="561"/>
                  </a:lnTo>
                  <a:lnTo>
                    <a:pt x="450" y="561"/>
                  </a:lnTo>
                  <a:lnTo>
                    <a:pt x="444" y="561"/>
                  </a:lnTo>
                  <a:lnTo>
                    <a:pt x="441" y="564"/>
                  </a:lnTo>
                  <a:lnTo>
                    <a:pt x="438" y="564"/>
                  </a:lnTo>
                  <a:lnTo>
                    <a:pt x="435" y="564"/>
                  </a:lnTo>
                  <a:lnTo>
                    <a:pt x="432" y="564"/>
                  </a:lnTo>
                  <a:lnTo>
                    <a:pt x="429" y="564"/>
                  </a:lnTo>
                  <a:lnTo>
                    <a:pt x="426" y="564"/>
                  </a:lnTo>
                  <a:lnTo>
                    <a:pt x="423" y="564"/>
                  </a:lnTo>
                  <a:lnTo>
                    <a:pt x="420" y="564"/>
                  </a:lnTo>
                  <a:lnTo>
                    <a:pt x="420" y="567"/>
                  </a:lnTo>
                  <a:lnTo>
                    <a:pt x="420" y="570"/>
                  </a:lnTo>
                  <a:lnTo>
                    <a:pt x="420" y="573"/>
                  </a:lnTo>
                  <a:lnTo>
                    <a:pt x="417" y="576"/>
                  </a:lnTo>
                  <a:lnTo>
                    <a:pt x="411" y="585"/>
                  </a:lnTo>
                  <a:lnTo>
                    <a:pt x="411" y="588"/>
                  </a:lnTo>
                  <a:lnTo>
                    <a:pt x="411" y="588"/>
                  </a:lnTo>
                  <a:lnTo>
                    <a:pt x="411" y="591"/>
                  </a:lnTo>
                  <a:lnTo>
                    <a:pt x="411" y="591"/>
                  </a:lnTo>
                  <a:lnTo>
                    <a:pt x="411" y="594"/>
                  </a:lnTo>
                  <a:lnTo>
                    <a:pt x="414" y="597"/>
                  </a:lnTo>
                  <a:lnTo>
                    <a:pt x="420" y="600"/>
                  </a:lnTo>
                  <a:lnTo>
                    <a:pt x="420" y="600"/>
                  </a:lnTo>
                  <a:lnTo>
                    <a:pt x="420" y="603"/>
                  </a:lnTo>
                  <a:lnTo>
                    <a:pt x="423" y="606"/>
                  </a:lnTo>
                  <a:lnTo>
                    <a:pt x="420" y="609"/>
                  </a:lnTo>
                  <a:lnTo>
                    <a:pt x="411" y="615"/>
                  </a:lnTo>
                  <a:lnTo>
                    <a:pt x="408" y="615"/>
                  </a:lnTo>
                  <a:lnTo>
                    <a:pt x="405" y="615"/>
                  </a:lnTo>
                  <a:lnTo>
                    <a:pt x="393" y="612"/>
                  </a:lnTo>
                  <a:lnTo>
                    <a:pt x="387" y="609"/>
                  </a:lnTo>
                  <a:lnTo>
                    <a:pt x="384" y="609"/>
                  </a:lnTo>
                  <a:lnTo>
                    <a:pt x="381" y="609"/>
                  </a:lnTo>
                  <a:lnTo>
                    <a:pt x="381" y="612"/>
                  </a:lnTo>
                  <a:lnTo>
                    <a:pt x="381" y="615"/>
                  </a:lnTo>
                  <a:lnTo>
                    <a:pt x="381" y="615"/>
                  </a:lnTo>
                  <a:lnTo>
                    <a:pt x="381" y="618"/>
                  </a:lnTo>
                  <a:lnTo>
                    <a:pt x="381" y="621"/>
                  </a:lnTo>
                  <a:lnTo>
                    <a:pt x="384" y="621"/>
                  </a:lnTo>
                  <a:lnTo>
                    <a:pt x="384" y="624"/>
                  </a:lnTo>
                  <a:lnTo>
                    <a:pt x="387" y="624"/>
                  </a:lnTo>
                  <a:lnTo>
                    <a:pt x="387" y="624"/>
                  </a:lnTo>
                  <a:lnTo>
                    <a:pt x="387" y="627"/>
                  </a:lnTo>
                  <a:lnTo>
                    <a:pt x="387" y="627"/>
                  </a:lnTo>
                  <a:lnTo>
                    <a:pt x="387" y="630"/>
                  </a:lnTo>
                  <a:lnTo>
                    <a:pt x="387" y="630"/>
                  </a:lnTo>
                  <a:lnTo>
                    <a:pt x="384" y="630"/>
                  </a:lnTo>
                  <a:lnTo>
                    <a:pt x="384" y="630"/>
                  </a:lnTo>
                  <a:lnTo>
                    <a:pt x="378" y="627"/>
                  </a:lnTo>
                  <a:lnTo>
                    <a:pt x="375" y="627"/>
                  </a:lnTo>
                  <a:lnTo>
                    <a:pt x="372" y="630"/>
                  </a:lnTo>
                  <a:lnTo>
                    <a:pt x="372" y="630"/>
                  </a:lnTo>
                  <a:lnTo>
                    <a:pt x="372" y="633"/>
                  </a:lnTo>
                  <a:lnTo>
                    <a:pt x="375" y="636"/>
                  </a:lnTo>
                  <a:lnTo>
                    <a:pt x="378" y="639"/>
                  </a:lnTo>
                  <a:lnTo>
                    <a:pt x="378" y="639"/>
                  </a:lnTo>
                  <a:lnTo>
                    <a:pt x="378" y="642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87" y="651"/>
                  </a:lnTo>
                  <a:lnTo>
                    <a:pt x="387" y="654"/>
                  </a:lnTo>
                  <a:lnTo>
                    <a:pt x="390" y="654"/>
                  </a:lnTo>
                  <a:lnTo>
                    <a:pt x="393" y="654"/>
                  </a:lnTo>
                  <a:lnTo>
                    <a:pt x="396" y="654"/>
                  </a:lnTo>
                  <a:lnTo>
                    <a:pt x="399" y="657"/>
                  </a:lnTo>
                  <a:lnTo>
                    <a:pt x="402" y="657"/>
                  </a:lnTo>
                  <a:lnTo>
                    <a:pt x="411" y="657"/>
                  </a:lnTo>
                  <a:lnTo>
                    <a:pt x="414" y="657"/>
                  </a:lnTo>
                  <a:lnTo>
                    <a:pt x="414" y="657"/>
                  </a:lnTo>
                  <a:lnTo>
                    <a:pt x="417" y="660"/>
                  </a:lnTo>
                  <a:lnTo>
                    <a:pt x="414" y="660"/>
                  </a:lnTo>
                  <a:lnTo>
                    <a:pt x="414" y="663"/>
                  </a:lnTo>
                  <a:lnTo>
                    <a:pt x="414" y="666"/>
                  </a:lnTo>
                  <a:lnTo>
                    <a:pt x="414" y="666"/>
                  </a:lnTo>
                  <a:lnTo>
                    <a:pt x="417" y="669"/>
                  </a:lnTo>
                  <a:lnTo>
                    <a:pt x="420" y="672"/>
                  </a:lnTo>
                  <a:lnTo>
                    <a:pt x="420" y="672"/>
                  </a:lnTo>
                  <a:lnTo>
                    <a:pt x="423" y="675"/>
                  </a:lnTo>
                  <a:lnTo>
                    <a:pt x="426" y="675"/>
                  </a:lnTo>
                  <a:lnTo>
                    <a:pt x="426" y="678"/>
                  </a:lnTo>
                  <a:lnTo>
                    <a:pt x="426" y="687"/>
                  </a:lnTo>
                  <a:lnTo>
                    <a:pt x="426" y="699"/>
                  </a:lnTo>
                  <a:lnTo>
                    <a:pt x="423" y="702"/>
                  </a:lnTo>
                  <a:lnTo>
                    <a:pt x="426" y="708"/>
                  </a:lnTo>
                  <a:lnTo>
                    <a:pt x="423" y="711"/>
                  </a:lnTo>
                  <a:lnTo>
                    <a:pt x="423" y="711"/>
                  </a:lnTo>
                  <a:lnTo>
                    <a:pt x="420" y="711"/>
                  </a:lnTo>
                  <a:lnTo>
                    <a:pt x="420" y="708"/>
                  </a:lnTo>
                  <a:lnTo>
                    <a:pt x="420" y="708"/>
                  </a:lnTo>
                  <a:lnTo>
                    <a:pt x="417" y="705"/>
                  </a:lnTo>
                  <a:lnTo>
                    <a:pt x="417" y="705"/>
                  </a:lnTo>
                  <a:lnTo>
                    <a:pt x="414" y="702"/>
                  </a:lnTo>
                  <a:lnTo>
                    <a:pt x="411" y="702"/>
                  </a:lnTo>
                  <a:lnTo>
                    <a:pt x="408" y="702"/>
                  </a:lnTo>
                  <a:lnTo>
                    <a:pt x="405" y="705"/>
                  </a:lnTo>
                  <a:lnTo>
                    <a:pt x="402" y="708"/>
                  </a:lnTo>
                  <a:lnTo>
                    <a:pt x="396" y="714"/>
                  </a:lnTo>
                  <a:lnTo>
                    <a:pt x="390" y="720"/>
                  </a:lnTo>
                  <a:lnTo>
                    <a:pt x="381" y="717"/>
                  </a:lnTo>
                  <a:lnTo>
                    <a:pt x="381" y="717"/>
                  </a:lnTo>
                  <a:lnTo>
                    <a:pt x="372" y="711"/>
                  </a:lnTo>
                  <a:lnTo>
                    <a:pt x="369" y="708"/>
                  </a:lnTo>
                  <a:lnTo>
                    <a:pt x="366" y="708"/>
                  </a:lnTo>
                  <a:lnTo>
                    <a:pt x="366" y="705"/>
                  </a:lnTo>
                  <a:lnTo>
                    <a:pt x="366" y="702"/>
                  </a:lnTo>
                  <a:lnTo>
                    <a:pt x="363" y="699"/>
                  </a:lnTo>
                  <a:lnTo>
                    <a:pt x="363" y="699"/>
                  </a:lnTo>
                  <a:lnTo>
                    <a:pt x="363" y="696"/>
                  </a:lnTo>
                  <a:lnTo>
                    <a:pt x="360" y="693"/>
                  </a:lnTo>
                  <a:lnTo>
                    <a:pt x="360" y="693"/>
                  </a:lnTo>
                  <a:lnTo>
                    <a:pt x="357" y="693"/>
                  </a:lnTo>
                  <a:lnTo>
                    <a:pt x="354" y="693"/>
                  </a:lnTo>
                  <a:lnTo>
                    <a:pt x="339" y="687"/>
                  </a:lnTo>
                  <a:lnTo>
                    <a:pt x="336" y="687"/>
                  </a:lnTo>
                  <a:lnTo>
                    <a:pt x="333" y="687"/>
                  </a:lnTo>
                  <a:lnTo>
                    <a:pt x="330" y="690"/>
                  </a:lnTo>
                  <a:lnTo>
                    <a:pt x="324" y="687"/>
                  </a:lnTo>
                  <a:lnTo>
                    <a:pt x="321" y="687"/>
                  </a:lnTo>
                  <a:lnTo>
                    <a:pt x="318" y="684"/>
                  </a:lnTo>
                  <a:lnTo>
                    <a:pt x="318" y="681"/>
                  </a:lnTo>
                  <a:lnTo>
                    <a:pt x="315" y="681"/>
                  </a:lnTo>
                  <a:lnTo>
                    <a:pt x="315" y="675"/>
                  </a:lnTo>
                  <a:lnTo>
                    <a:pt x="315" y="672"/>
                  </a:lnTo>
                  <a:lnTo>
                    <a:pt x="318" y="669"/>
                  </a:lnTo>
                  <a:lnTo>
                    <a:pt x="318" y="666"/>
                  </a:lnTo>
                  <a:lnTo>
                    <a:pt x="318" y="666"/>
                  </a:lnTo>
                  <a:lnTo>
                    <a:pt x="318" y="663"/>
                  </a:lnTo>
                  <a:lnTo>
                    <a:pt x="315" y="663"/>
                  </a:lnTo>
                  <a:lnTo>
                    <a:pt x="315" y="666"/>
                  </a:lnTo>
                  <a:lnTo>
                    <a:pt x="312" y="669"/>
                  </a:lnTo>
                  <a:lnTo>
                    <a:pt x="309" y="669"/>
                  </a:lnTo>
                  <a:lnTo>
                    <a:pt x="306" y="669"/>
                  </a:lnTo>
                  <a:lnTo>
                    <a:pt x="297" y="669"/>
                  </a:lnTo>
                  <a:lnTo>
                    <a:pt x="294" y="666"/>
                  </a:lnTo>
                  <a:lnTo>
                    <a:pt x="279" y="672"/>
                  </a:lnTo>
                  <a:lnTo>
                    <a:pt x="276" y="672"/>
                  </a:lnTo>
                  <a:lnTo>
                    <a:pt x="270" y="675"/>
                  </a:lnTo>
                  <a:lnTo>
                    <a:pt x="267" y="678"/>
                  </a:lnTo>
                  <a:lnTo>
                    <a:pt x="264" y="678"/>
                  </a:lnTo>
                  <a:lnTo>
                    <a:pt x="258" y="678"/>
                  </a:lnTo>
                  <a:lnTo>
                    <a:pt x="258" y="678"/>
                  </a:lnTo>
                  <a:lnTo>
                    <a:pt x="255" y="681"/>
                  </a:lnTo>
                  <a:lnTo>
                    <a:pt x="252" y="684"/>
                  </a:lnTo>
                  <a:lnTo>
                    <a:pt x="249" y="684"/>
                  </a:lnTo>
                  <a:lnTo>
                    <a:pt x="246" y="684"/>
                  </a:lnTo>
                  <a:lnTo>
                    <a:pt x="243" y="684"/>
                  </a:lnTo>
                  <a:lnTo>
                    <a:pt x="243" y="684"/>
                  </a:lnTo>
                  <a:lnTo>
                    <a:pt x="243" y="681"/>
                  </a:lnTo>
                  <a:lnTo>
                    <a:pt x="237" y="669"/>
                  </a:lnTo>
                  <a:lnTo>
                    <a:pt x="237" y="666"/>
                  </a:lnTo>
                  <a:lnTo>
                    <a:pt x="234" y="663"/>
                  </a:lnTo>
                  <a:lnTo>
                    <a:pt x="231" y="660"/>
                  </a:lnTo>
                  <a:lnTo>
                    <a:pt x="228" y="660"/>
                  </a:lnTo>
                  <a:lnTo>
                    <a:pt x="228" y="660"/>
                  </a:lnTo>
                  <a:lnTo>
                    <a:pt x="222" y="657"/>
                  </a:lnTo>
                  <a:lnTo>
                    <a:pt x="216" y="657"/>
                  </a:lnTo>
                  <a:lnTo>
                    <a:pt x="210" y="657"/>
                  </a:lnTo>
                  <a:lnTo>
                    <a:pt x="210" y="672"/>
                  </a:lnTo>
                  <a:lnTo>
                    <a:pt x="201" y="669"/>
                  </a:lnTo>
                  <a:lnTo>
                    <a:pt x="195" y="666"/>
                  </a:lnTo>
                  <a:lnTo>
                    <a:pt x="192" y="666"/>
                  </a:lnTo>
                  <a:lnTo>
                    <a:pt x="192" y="666"/>
                  </a:lnTo>
                  <a:lnTo>
                    <a:pt x="192" y="663"/>
                  </a:lnTo>
                  <a:lnTo>
                    <a:pt x="189" y="663"/>
                  </a:lnTo>
                  <a:lnTo>
                    <a:pt x="189" y="660"/>
                  </a:lnTo>
                  <a:lnTo>
                    <a:pt x="189" y="660"/>
                  </a:lnTo>
                  <a:lnTo>
                    <a:pt x="189" y="660"/>
                  </a:lnTo>
                  <a:lnTo>
                    <a:pt x="186" y="657"/>
                  </a:lnTo>
                  <a:lnTo>
                    <a:pt x="180" y="657"/>
                  </a:lnTo>
                  <a:lnTo>
                    <a:pt x="174" y="654"/>
                  </a:lnTo>
                  <a:lnTo>
                    <a:pt x="168" y="657"/>
                  </a:lnTo>
                  <a:lnTo>
                    <a:pt x="168" y="657"/>
                  </a:lnTo>
                  <a:lnTo>
                    <a:pt x="165" y="660"/>
                  </a:lnTo>
                  <a:lnTo>
                    <a:pt x="165" y="663"/>
                  </a:lnTo>
                  <a:lnTo>
                    <a:pt x="165" y="663"/>
                  </a:lnTo>
                  <a:lnTo>
                    <a:pt x="165" y="666"/>
                  </a:lnTo>
                  <a:lnTo>
                    <a:pt x="162" y="669"/>
                  </a:lnTo>
                  <a:lnTo>
                    <a:pt x="162" y="669"/>
                  </a:lnTo>
                  <a:lnTo>
                    <a:pt x="159" y="669"/>
                  </a:lnTo>
                  <a:lnTo>
                    <a:pt x="156" y="669"/>
                  </a:lnTo>
                  <a:lnTo>
                    <a:pt x="153" y="666"/>
                  </a:lnTo>
                  <a:lnTo>
                    <a:pt x="153" y="663"/>
                  </a:lnTo>
                  <a:lnTo>
                    <a:pt x="153" y="663"/>
                  </a:lnTo>
                  <a:lnTo>
                    <a:pt x="153" y="660"/>
                  </a:lnTo>
                  <a:lnTo>
                    <a:pt x="153" y="657"/>
                  </a:lnTo>
                  <a:lnTo>
                    <a:pt x="153" y="657"/>
                  </a:lnTo>
                  <a:lnTo>
                    <a:pt x="153" y="654"/>
                  </a:lnTo>
                  <a:lnTo>
                    <a:pt x="150" y="654"/>
                  </a:lnTo>
                  <a:lnTo>
                    <a:pt x="144" y="657"/>
                  </a:lnTo>
                  <a:lnTo>
                    <a:pt x="141" y="657"/>
                  </a:lnTo>
                  <a:lnTo>
                    <a:pt x="135" y="663"/>
                  </a:lnTo>
                  <a:lnTo>
                    <a:pt x="132" y="666"/>
                  </a:lnTo>
                  <a:lnTo>
                    <a:pt x="129" y="666"/>
                  </a:lnTo>
                  <a:lnTo>
                    <a:pt x="126" y="669"/>
                  </a:lnTo>
                  <a:lnTo>
                    <a:pt x="126" y="672"/>
                  </a:lnTo>
                  <a:lnTo>
                    <a:pt x="123" y="672"/>
                  </a:lnTo>
                  <a:lnTo>
                    <a:pt x="120" y="672"/>
                  </a:lnTo>
                  <a:lnTo>
                    <a:pt x="120" y="672"/>
                  </a:lnTo>
                  <a:lnTo>
                    <a:pt x="105" y="663"/>
                  </a:lnTo>
                  <a:lnTo>
                    <a:pt x="102" y="660"/>
                  </a:lnTo>
                  <a:lnTo>
                    <a:pt x="99" y="660"/>
                  </a:lnTo>
                  <a:lnTo>
                    <a:pt x="99" y="657"/>
                  </a:lnTo>
                  <a:lnTo>
                    <a:pt x="99" y="657"/>
                  </a:lnTo>
                  <a:lnTo>
                    <a:pt x="96" y="657"/>
                  </a:lnTo>
                  <a:lnTo>
                    <a:pt x="93" y="657"/>
                  </a:lnTo>
                  <a:lnTo>
                    <a:pt x="90" y="657"/>
                  </a:lnTo>
                  <a:lnTo>
                    <a:pt x="87" y="657"/>
                  </a:lnTo>
                  <a:lnTo>
                    <a:pt x="87" y="657"/>
                  </a:lnTo>
                  <a:lnTo>
                    <a:pt x="81" y="660"/>
                  </a:lnTo>
                  <a:lnTo>
                    <a:pt x="81" y="660"/>
                  </a:lnTo>
                  <a:lnTo>
                    <a:pt x="78" y="657"/>
                  </a:lnTo>
                  <a:lnTo>
                    <a:pt x="78" y="648"/>
                  </a:lnTo>
                  <a:lnTo>
                    <a:pt x="78" y="645"/>
                  </a:lnTo>
                  <a:lnTo>
                    <a:pt x="78" y="642"/>
                  </a:lnTo>
                  <a:lnTo>
                    <a:pt x="81" y="639"/>
                  </a:lnTo>
                  <a:lnTo>
                    <a:pt x="81" y="639"/>
                  </a:lnTo>
                  <a:lnTo>
                    <a:pt x="81" y="636"/>
                  </a:lnTo>
                  <a:lnTo>
                    <a:pt x="78" y="633"/>
                  </a:lnTo>
                  <a:lnTo>
                    <a:pt x="75" y="624"/>
                  </a:lnTo>
                  <a:lnTo>
                    <a:pt x="69" y="621"/>
                  </a:lnTo>
                  <a:lnTo>
                    <a:pt x="63" y="597"/>
                  </a:lnTo>
                  <a:lnTo>
                    <a:pt x="60" y="591"/>
                  </a:lnTo>
                  <a:lnTo>
                    <a:pt x="57" y="588"/>
                  </a:lnTo>
                  <a:lnTo>
                    <a:pt x="54" y="585"/>
                  </a:lnTo>
                  <a:lnTo>
                    <a:pt x="51" y="579"/>
                  </a:lnTo>
                  <a:lnTo>
                    <a:pt x="48" y="570"/>
                  </a:lnTo>
                  <a:lnTo>
                    <a:pt x="48" y="558"/>
                  </a:lnTo>
                  <a:lnTo>
                    <a:pt x="45" y="549"/>
                  </a:lnTo>
                  <a:lnTo>
                    <a:pt x="45" y="549"/>
                  </a:lnTo>
                  <a:lnTo>
                    <a:pt x="45" y="549"/>
                  </a:lnTo>
                  <a:lnTo>
                    <a:pt x="42" y="546"/>
                  </a:lnTo>
                  <a:lnTo>
                    <a:pt x="42" y="540"/>
                  </a:lnTo>
                  <a:lnTo>
                    <a:pt x="42" y="534"/>
                  </a:lnTo>
                  <a:lnTo>
                    <a:pt x="48" y="531"/>
                  </a:lnTo>
                  <a:lnTo>
                    <a:pt x="48" y="528"/>
                  </a:lnTo>
                  <a:lnTo>
                    <a:pt x="51" y="528"/>
                  </a:lnTo>
                  <a:lnTo>
                    <a:pt x="60" y="513"/>
                  </a:lnTo>
                  <a:lnTo>
                    <a:pt x="60" y="510"/>
                  </a:lnTo>
                  <a:lnTo>
                    <a:pt x="63" y="510"/>
                  </a:lnTo>
                  <a:lnTo>
                    <a:pt x="66" y="510"/>
                  </a:lnTo>
                  <a:lnTo>
                    <a:pt x="69" y="510"/>
                  </a:lnTo>
                  <a:lnTo>
                    <a:pt x="69" y="510"/>
                  </a:lnTo>
                  <a:lnTo>
                    <a:pt x="72" y="507"/>
                  </a:lnTo>
                  <a:lnTo>
                    <a:pt x="72" y="507"/>
                  </a:lnTo>
                  <a:lnTo>
                    <a:pt x="72" y="507"/>
                  </a:lnTo>
                  <a:lnTo>
                    <a:pt x="75" y="504"/>
                  </a:lnTo>
                  <a:lnTo>
                    <a:pt x="75" y="501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84" y="498"/>
                  </a:lnTo>
                  <a:lnTo>
                    <a:pt x="93" y="498"/>
                  </a:lnTo>
                  <a:lnTo>
                    <a:pt x="99" y="498"/>
                  </a:lnTo>
                  <a:lnTo>
                    <a:pt x="102" y="495"/>
                  </a:lnTo>
                  <a:lnTo>
                    <a:pt x="105" y="495"/>
                  </a:lnTo>
                  <a:lnTo>
                    <a:pt x="105" y="492"/>
                  </a:lnTo>
                  <a:lnTo>
                    <a:pt x="111" y="483"/>
                  </a:lnTo>
                  <a:lnTo>
                    <a:pt x="114" y="480"/>
                  </a:lnTo>
                  <a:lnTo>
                    <a:pt x="114" y="477"/>
                  </a:lnTo>
                  <a:lnTo>
                    <a:pt x="114" y="474"/>
                  </a:lnTo>
                  <a:lnTo>
                    <a:pt x="117" y="471"/>
                  </a:lnTo>
                  <a:lnTo>
                    <a:pt x="117" y="471"/>
                  </a:lnTo>
                  <a:lnTo>
                    <a:pt x="120" y="468"/>
                  </a:lnTo>
                  <a:lnTo>
                    <a:pt x="123" y="471"/>
                  </a:lnTo>
                  <a:lnTo>
                    <a:pt x="129" y="468"/>
                  </a:lnTo>
                  <a:lnTo>
                    <a:pt x="132" y="465"/>
                  </a:lnTo>
                  <a:lnTo>
                    <a:pt x="135" y="465"/>
                  </a:lnTo>
                  <a:lnTo>
                    <a:pt x="132" y="462"/>
                  </a:lnTo>
                  <a:lnTo>
                    <a:pt x="132" y="459"/>
                  </a:lnTo>
                  <a:lnTo>
                    <a:pt x="132" y="459"/>
                  </a:lnTo>
                  <a:lnTo>
                    <a:pt x="132" y="459"/>
                  </a:lnTo>
                  <a:lnTo>
                    <a:pt x="132" y="456"/>
                  </a:lnTo>
                  <a:lnTo>
                    <a:pt x="132" y="456"/>
                  </a:lnTo>
                  <a:lnTo>
                    <a:pt x="135" y="453"/>
                  </a:lnTo>
                  <a:lnTo>
                    <a:pt x="135" y="450"/>
                  </a:lnTo>
                  <a:lnTo>
                    <a:pt x="138" y="450"/>
                  </a:lnTo>
                  <a:lnTo>
                    <a:pt x="144" y="450"/>
                  </a:lnTo>
                  <a:lnTo>
                    <a:pt x="147" y="450"/>
                  </a:lnTo>
                  <a:lnTo>
                    <a:pt x="147" y="447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4" y="441"/>
                  </a:lnTo>
                  <a:lnTo>
                    <a:pt x="144" y="438"/>
                  </a:lnTo>
                  <a:lnTo>
                    <a:pt x="144" y="435"/>
                  </a:lnTo>
                  <a:lnTo>
                    <a:pt x="147" y="432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50" y="426"/>
                  </a:lnTo>
                  <a:lnTo>
                    <a:pt x="150" y="423"/>
                  </a:lnTo>
                  <a:lnTo>
                    <a:pt x="147" y="420"/>
                  </a:lnTo>
                  <a:lnTo>
                    <a:pt x="147" y="420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3" y="420"/>
                  </a:lnTo>
                  <a:lnTo>
                    <a:pt x="156" y="420"/>
                  </a:lnTo>
                  <a:lnTo>
                    <a:pt x="156" y="420"/>
                  </a:lnTo>
                  <a:lnTo>
                    <a:pt x="159" y="423"/>
                  </a:lnTo>
                  <a:lnTo>
                    <a:pt x="159" y="423"/>
                  </a:lnTo>
                  <a:lnTo>
                    <a:pt x="162" y="423"/>
                  </a:lnTo>
                  <a:lnTo>
                    <a:pt x="162" y="423"/>
                  </a:lnTo>
                  <a:lnTo>
                    <a:pt x="162" y="420"/>
                  </a:lnTo>
                  <a:lnTo>
                    <a:pt x="162" y="420"/>
                  </a:lnTo>
                  <a:lnTo>
                    <a:pt x="165" y="414"/>
                  </a:lnTo>
                  <a:lnTo>
                    <a:pt x="165" y="414"/>
                  </a:lnTo>
                  <a:lnTo>
                    <a:pt x="165" y="411"/>
                  </a:lnTo>
                  <a:lnTo>
                    <a:pt x="165" y="411"/>
                  </a:lnTo>
                  <a:lnTo>
                    <a:pt x="168" y="402"/>
                  </a:lnTo>
                  <a:lnTo>
                    <a:pt x="171" y="399"/>
                  </a:lnTo>
                  <a:lnTo>
                    <a:pt x="171" y="396"/>
                  </a:lnTo>
                  <a:lnTo>
                    <a:pt x="171" y="393"/>
                  </a:lnTo>
                  <a:lnTo>
                    <a:pt x="171" y="390"/>
                  </a:lnTo>
                  <a:lnTo>
                    <a:pt x="162" y="381"/>
                  </a:lnTo>
                  <a:lnTo>
                    <a:pt x="156" y="378"/>
                  </a:lnTo>
                  <a:lnTo>
                    <a:pt x="150" y="378"/>
                  </a:lnTo>
                  <a:lnTo>
                    <a:pt x="147" y="378"/>
                  </a:lnTo>
                  <a:lnTo>
                    <a:pt x="144" y="375"/>
                  </a:lnTo>
                  <a:lnTo>
                    <a:pt x="144" y="372"/>
                  </a:lnTo>
                  <a:lnTo>
                    <a:pt x="144" y="369"/>
                  </a:lnTo>
                  <a:lnTo>
                    <a:pt x="141" y="366"/>
                  </a:lnTo>
                  <a:lnTo>
                    <a:pt x="141" y="363"/>
                  </a:lnTo>
                  <a:lnTo>
                    <a:pt x="141" y="363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57"/>
                  </a:lnTo>
                  <a:lnTo>
                    <a:pt x="144" y="351"/>
                  </a:lnTo>
                  <a:lnTo>
                    <a:pt x="138" y="345"/>
                  </a:lnTo>
                  <a:lnTo>
                    <a:pt x="135" y="342"/>
                  </a:lnTo>
                  <a:lnTo>
                    <a:pt x="135" y="342"/>
                  </a:lnTo>
                  <a:lnTo>
                    <a:pt x="132" y="342"/>
                  </a:lnTo>
                  <a:lnTo>
                    <a:pt x="129" y="345"/>
                  </a:lnTo>
                  <a:lnTo>
                    <a:pt x="129" y="348"/>
                  </a:lnTo>
                  <a:lnTo>
                    <a:pt x="126" y="348"/>
                  </a:lnTo>
                  <a:lnTo>
                    <a:pt x="123" y="348"/>
                  </a:lnTo>
                  <a:lnTo>
                    <a:pt x="117" y="345"/>
                  </a:lnTo>
                  <a:lnTo>
                    <a:pt x="111" y="342"/>
                  </a:lnTo>
                  <a:lnTo>
                    <a:pt x="105" y="342"/>
                  </a:lnTo>
                  <a:lnTo>
                    <a:pt x="105" y="342"/>
                  </a:lnTo>
                  <a:lnTo>
                    <a:pt x="102" y="345"/>
                  </a:lnTo>
                  <a:lnTo>
                    <a:pt x="102" y="345"/>
                  </a:lnTo>
                  <a:lnTo>
                    <a:pt x="102" y="348"/>
                  </a:lnTo>
                  <a:lnTo>
                    <a:pt x="102" y="348"/>
                  </a:lnTo>
                  <a:lnTo>
                    <a:pt x="99" y="351"/>
                  </a:lnTo>
                  <a:lnTo>
                    <a:pt x="96" y="351"/>
                  </a:lnTo>
                  <a:lnTo>
                    <a:pt x="78" y="354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69" y="354"/>
                  </a:lnTo>
                  <a:lnTo>
                    <a:pt x="69" y="354"/>
                  </a:lnTo>
                  <a:lnTo>
                    <a:pt x="66" y="351"/>
                  </a:lnTo>
                  <a:lnTo>
                    <a:pt x="66" y="351"/>
                  </a:lnTo>
                  <a:lnTo>
                    <a:pt x="63" y="348"/>
                  </a:lnTo>
                  <a:lnTo>
                    <a:pt x="63" y="348"/>
                  </a:lnTo>
                  <a:lnTo>
                    <a:pt x="60" y="348"/>
                  </a:lnTo>
                  <a:lnTo>
                    <a:pt x="54" y="351"/>
                  </a:lnTo>
                  <a:lnTo>
                    <a:pt x="54" y="351"/>
                  </a:lnTo>
                  <a:lnTo>
                    <a:pt x="51" y="354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48" y="354"/>
                  </a:lnTo>
                  <a:lnTo>
                    <a:pt x="45" y="351"/>
                  </a:lnTo>
                  <a:lnTo>
                    <a:pt x="48" y="339"/>
                  </a:lnTo>
                  <a:lnTo>
                    <a:pt x="51" y="336"/>
                  </a:lnTo>
                  <a:lnTo>
                    <a:pt x="54" y="330"/>
                  </a:lnTo>
                  <a:lnTo>
                    <a:pt x="57" y="327"/>
                  </a:lnTo>
                  <a:lnTo>
                    <a:pt x="60" y="324"/>
                  </a:lnTo>
                  <a:lnTo>
                    <a:pt x="63" y="318"/>
                  </a:lnTo>
                  <a:lnTo>
                    <a:pt x="63" y="315"/>
                  </a:lnTo>
                  <a:lnTo>
                    <a:pt x="63" y="312"/>
                  </a:lnTo>
                  <a:lnTo>
                    <a:pt x="63" y="309"/>
                  </a:lnTo>
                  <a:lnTo>
                    <a:pt x="60" y="306"/>
                  </a:lnTo>
                  <a:lnTo>
                    <a:pt x="57" y="291"/>
                  </a:lnTo>
                  <a:lnTo>
                    <a:pt x="54" y="288"/>
                  </a:lnTo>
                  <a:lnTo>
                    <a:pt x="54" y="285"/>
                  </a:lnTo>
                  <a:lnTo>
                    <a:pt x="30" y="264"/>
                  </a:lnTo>
                  <a:lnTo>
                    <a:pt x="27" y="261"/>
                  </a:lnTo>
                  <a:lnTo>
                    <a:pt x="24" y="255"/>
                  </a:lnTo>
                  <a:lnTo>
                    <a:pt x="18" y="237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6" y="219"/>
                  </a:lnTo>
                  <a:lnTo>
                    <a:pt x="6" y="219"/>
                  </a:lnTo>
                  <a:lnTo>
                    <a:pt x="9" y="213"/>
                  </a:lnTo>
                  <a:lnTo>
                    <a:pt x="9" y="210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6"/>
                  </a:lnTo>
                  <a:lnTo>
                    <a:pt x="9" y="183"/>
                  </a:lnTo>
                  <a:lnTo>
                    <a:pt x="3" y="180"/>
                  </a:lnTo>
                  <a:lnTo>
                    <a:pt x="3" y="17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3" y="171"/>
                  </a:lnTo>
                  <a:lnTo>
                    <a:pt x="9" y="165"/>
                  </a:lnTo>
                  <a:lnTo>
                    <a:pt x="24" y="162"/>
                  </a:lnTo>
                  <a:lnTo>
                    <a:pt x="27" y="162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30" y="153"/>
                  </a:lnTo>
                  <a:lnTo>
                    <a:pt x="30" y="150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30" y="138"/>
                  </a:lnTo>
                  <a:lnTo>
                    <a:pt x="27" y="132"/>
                  </a:lnTo>
                  <a:lnTo>
                    <a:pt x="27" y="123"/>
                  </a:lnTo>
                  <a:lnTo>
                    <a:pt x="24" y="120"/>
                  </a:lnTo>
                  <a:lnTo>
                    <a:pt x="24" y="117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7" y="105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4" y="84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0" y="81"/>
                  </a:lnTo>
                  <a:lnTo>
                    <a:pt x="30" y="78"/>
                  </a:lnTo>
                  <a:lnTo>
                    <a:pt x="33" y="78"/>
                  </a:lnTo>
                  <a:lnTo>
                    <a:pt x="45" y="72"/>
                  </a:lnTo>
                  <a:lnTo>
                    <a:pt x="48" y="78"/>
                  </a:lnTo>
                  <a:lnTo>
                    <a:pt x="48" y="81"/>
                  </a:lnTo>
                  <a:lnTo>
                    <a:pt x="48" y="81"/>
                  </a:lnTo>
                  <a:lnTo>
                    <a:pt x="48" y="81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0" y="96"/>
                  </a:lnTo>
                  <a:lnTo>
                    <a:pt x="63" y="102"/>
                  </a:lnTo>
                  <a:lnTo>
                    <a:pt x="66" y="102"/>
                  </a:lnTo>
                  <a:lnTo>
                    <a:pt x="69" y="105"/>
                  </a:lnTo>
                  <a:lnTo>
                    <a:pt x="72" y="105"/>
                  </a:lnTo>
                  <a:lnTo>
                    <a:pt x="84" y="99"/>
                  </a:lnTo>
                  <a:lnTo>
                    <a:pt x="87" y="99"/>
                  </a:lnTo>
                  <a:lnTo>
                    <a:pt x="90" y="99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2" y="102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20" y="102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32" y="105"/>
                  </a:lnTo>
                  <a:lnTo>
                    <a:pt x="135" y="105"/>
                  </a:lnTo>
                  <a:lnTo>
                    <a:pt x="135" y="105"/>
                  </a:lnTo>
                  <a:lnTo>
                    <a:pt x="141" y="102"/>
                  </a:lnTo>
                  <a:lnTo>
                    <a:pt x="144" y="96"/>
                  </a:lnTo>
                  <a:lnTo>
                    <a:pt x="150" y="90"/>
                  </a:lnTo>
                  <a:lnTo>
                    <a:pt x="153" y="87"/>
                  </a:lnTo>
                  <a:lnTo>
                    <a:pt x="153" y="8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69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68" y="72"/>
                  </a:lnTo>
                  <a:lnTo>
                    <a:pt x="177" y="75"/>
                  </a:lnTo>
                  <a:lnTo>
                    <a:pt x="180" y="72"/>
                  </a:lnTo>
                  <a:lnTo>
                    <a:pt x="183" y="72"/>
                  </a:lnTo>
                  <a:lnTo>
                    <a:pt x="183" y="69"/>
                  </a:lnTo>
                  <a:lnTo>
                    <a:pt x="186" y="69"/>
                  </a:lnTo>
                  <a:lnTo>
                    <a:pt x="189" y="69"/>
                  </a:lnTo>
                  <a:lnTo>
                    <a:pt x="189" y="72"/>
                  </a:lnTo>
                  <a:lnTo>
                    <a:pt x="192" y="75"/>
                  </a:lnTo>
                  <a:lnTo>
                    <a:pt x="192" y="75"/>
                  </a:lnTo>
                  <a:lnTo>
                    <a:pt x="195" y="78"/>
                  </a:lnTo>
                  <a:lnTo>
                    <a:pt x="198" y="78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1" y="72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10" y="69"/>
                  </a:lnTo>
                  <a:lnTo>
                    <a:pt x="213" y="69"/>
                  </a:lnTo>
                  <a:lnTo>
                    <a:pt x="213" y="72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8"/>
                  </a:lnTo>
                  <a:lnTo>
                    <a:pt x="219" y="81"/>
                  </a:lnTo>
                  <a:lnTo>
                    <a:pt x="219" y="81"/>
                  </a:lnTo>
                  <a:lnTo>
                    <a:pt x="219" y="84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222" y="96"/>
                  </a:lnTo>
                  <a:lnTo>
                    <a:pt x="222" y="99"/>
                  </a:lnTo>
                  <a:lnTo>
                    <a:pt x="228" y="102"/>
                  </a:lnTo>
                  <a:lnTo>
                    <a:pt x="240" y="105"/>
                  </a:lnTo>
                  <a:lnTo>
                    <a:pt x="240" y="102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40" y="99"/>
                  </a:lnTo>
                  <a:lnTo>
                    <a:pt x="240" y="96"/>
                  </a:lnTo>
                  <a:lnTo>
                    <a:pt x="243" y="81"/>
                  </a:lnTo>
                  <a:lnTo>
                    <a:pt x="243" y="78"/>
                  </a:lnTo>
                  <a:lnTo>
                    <a:pt x="255" y="54"/>
                  </a:lnTo>
                  <a:lnTo>
                    <a:pt x="255" y="54"/>
                  </a:lnTo>
                  <a:lnTo>
                    <a:pt x="255" y="51"/>
                  </a:lnTo>
                  <a:lnTo>
                    <a:pt x="255" y="51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5"/>
                  </a:lnTo>
                  <a:lnTo>
                    <a:pt x="258" y="42"/>
                  </a:lnTo>
                  <a:lnTo>
                    <a:pt x="261" y="36"/>
                  </a:lnTo>
                  <a:lnTo>
                    <a:pt x="261" y="33"/>
                  </a:lnTo>
                  <a:lnTo>
                    <a:pt x="261" y="30"/>
                  </a:lnTo>
                  <a:lnTo>
                    <a:pt x="264" y="21"/>
                  </a:lnTo>
                  <a:lnTo>
                    <a:pt x="264" y="21"/>
                  </a:lnTo>
                  <a:lnTo>
                    <a:pt x="264" y="18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67" y="9"/>
                  </a:lnTo>
                  <a:lnTo>
                    <a:pt x="267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3" y="3"/>
                  </a:lnTo>
                  <a:lnTo>
                    <a:pt x="276" y="3"/>
                  </a:lnTo>
                  <a:lnTo>
                    <a:pt x="279" y="3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7" y="6"/>
                  </a:lnTo>
                  <a:lnTo>
                    <a:pt x="309" y="3"/>
                  </a:lnTo>
                  <a:lnTo>
                    <a:pt x="315" y="0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>
              <a:off x="5559" y="2415"/>
              <a:ext cx="731" cy="608"/>
            </a:xfrm>
            <a:custGeom>
              <a:avLst/>
              <a:gdLst>
                <a:gd name="T0" fmla="*/ 480 w 731"/>
                <a:gd name="T1" fmla="*/ 18 h 608"/>
                <a:gd name="T2" fmla="*/ 501 w 731"/>
                <a:gd name="T3" fmla="*/ 9 h 608"/>
                <a:gd name="T4" fmla="*/ 528 w 731"/>
                <a:gd name="T5" fmla="*/ 60 h 608"/>
                <a:gd name="T6" fmla="*/ 588 w 731"/>
                <a:gd name="T7" fmla="*/ 93 h 608"/>
                <a:gd name="T8" fmla="*/ 597 w 731"/>
                <a:gd name="T9" fmla="*/ 132 h 608"/>
                <a:gd name="T10" fmla="*/ 552 w 731"/>
                <a:gd name="T11" fmla="*/ 174 h 608"/>
                <a:gd name="T12" fmla="*/ 558 w 731"/>
                <a:gd name="T13" fmla="*/ 225 h 608"/>
                <a:gd name="T14" fmla="*/ 582 w 731"/>
                <a:gd name="T15" fmla="*/ 264 h 608"/>
                <a:gd name="T16" fmla="*/ 653 w 731"/>
                <a:gd name="T17" fmla="*/ 297 h 608"/>
                <a:gd name="T18" fmla="*/ 731 w 731"/>
                <a:gd name="T19" fmla="*/ 309 h 608"/>
                <a:gd name="T20" fmla="*/ 686 w 731"/>
                <a:gd name="T21" fmla="*/ 375 h 608"/>
                <a:gd name="T22" fmla="*/ 680 w 731"/>
                <a:gd name="T23" fmla="*/ 404 h 608"/>
                <a:gd name="T24" fmla="*/ 653 w 731"/>
                <a:gd name="T25" fmla="*/ 422 h 608"/>
                <a:gd name="T26" fmla="*/ 615 w 731"/>
                <a:gd name="T27" fmla="*/ 437 h 608"/>
                <a:gd name="T28" fmla="*/ 597 w 731"/>
                <a:gd name="T29" fmla="*/ 461 h 608"/>
                <a:gd name="T30" fmla="*/ 567 w 731"/>
                <a:gd name="T31" fmla="*/ 494 h 608"/>
                <a:gd name="T32" fmla="*/ 543 w 731"/>
                <a:gd name="T33" fmla="*/ 500 h 608"/>
                <a:gd name="T34" fmla="*/ 507 w 731"/>
                <a:gd name="T35" fmla="*/ 533 h 608"/>
                <a:gd name="T36" fmla="*/ 516 w 731"/>
                <a:gd name="T37" fmla="*/ 557 h 608"/>
                <a:gd name="T38" fmla="*/ 492 w 731"/>
                <a:gd name="T39" fmla="*/ 566 h 608"/>
                <a:gd name="T40" fmla="*/ 450 w 731"/>
                <a:gd name="T41" fmla="*/ 587 h 608"/>
                <a:gd name="T42" fmla="*/ 414 w 731"/>
                <a:gd name="T43" fmla="*/ 587 h 608"/>
                <a:gd name="T44" fmla="*/ 399 w 731"/>
                <a:gd name="T45" fmla="*/ 605 h 608"/>
                <a:gd name="T46" fmla="*/ 360 w 731"/>
                <a:gd name="T47" fmla="*/ 587 h 608"/>
                <a:gd name="T48" fmla="*/ 339 w 731"/>
                <a:gd name="T49" fmla="*/ 605 h 608"/>
                <a:gd name="T50" fmla="*/ 315 w 731"/>
                <a:gd name="T51" fmla="*/ 581 h 608"/>
                <a:gd name="T52" fmla="*/ 282 w 731"/>
                <a:gd name="T53" fmla="*/ 566 h 608"/>
                <a:gd name="T54" fmla="*/ 237 w 731"/>
                <a:gd name="T55" fmla="*/ 560 h 608"/>
                <a:gd name="T56" fmla="*/ 201 w 731"/>
                <a:gd name="T57" fmla="*/ 527 h 608"/>
                <a:gd name="T58" fmla="*/ 210 w 731"/>
                <a:gd name="T59" fmla="*/ 485 h 608"/>
                <a:gd name="T60" fmla="*/ 168 w 731"/>
                <a:gd name="T61" fmla="*/ 464 h 608"/>
                <a:gd name="T62" fmla="*/ 162 w 731"/>
                <a:gd name="T63" fmla="*/ 503 h 608"/>
                <a:gd name="T64" fmla="*/ 111 w 731"/>
                <a:gd name="T65" fmla="*/ 503 h 608"/>
                <a:gd name="T66" fmla="*/ 114 w 731"/>
                <a:gd name="T67" fmla="*/ 509 h 608"/>
                <a:gd name="T68" fmla="*/ 0 w 731"/>
                <a:gd name="T69" fmla="*/ 488 h 608"/>
                <a:gd name="T70" fmla="*/ 18 w 731"/>
                <a:gd name="T71" fmla="*/ 473 h 608"/>
                <a:gd name="T72" fmla="*/ 45 w 731"/>
                <a:gd name="T73" fmla="*/ 455 h 608"/>
                <a:gd name="T74" fmla="*/ 42 w 731"/>
                <a:gd name="T75" fmla="*/ 440 h 608"/>
                <a:gd name="T76" fmla="*/ 75 w 731"/>
                <a:gd name="T77" fmla="*/ 422 h 608"/>
                <a:gd name="T78" fmla="*/ 81 w 731"/>
                <a:gd name="T79" fmla="*/ 410 h 608"/>
                <a:gd name="T80" fmla="*/ 96 w 731"/>
                <a:gd name="T81" fmla="*/ 366 h 608"/>
                <a:gd name="T82" fmla="*/ 123 w 731"/>
                <a:gd name="T83" fmla="*/ 342 h 608"/>
                <a:gd name="T84" fmla="*/ 129 w 731"/>
                <a:gd name="T85" fmla="*/ 336 h 608"/>
                <a:gd name="T86" fmla="*/ 111 w 731"/>
                <a:gd name="T87" fmla="*/ 309 h 608"/>
                <a:gd name="T88" fmla="*/ 105 w 731"/>
                <a:gd name="T89" fmla="*/ 291 h 608"/>
                <a:gd name="T90" fmla="*/ 93 w 731"/>
                <a:gd name="T91" fmla="*/ 261 h 608"/>
                <a:gd name="T92" fmla="*/ 123 w 731"/>
                <a:gd name="T93" fmla="*/ 264 h 608"/>
                <a:gd name="T94" fmla="*/ 174 w 731"/>
                <a:gd name="T95" fmla="*/ 246 h 608"/>
                <a:gd name="T96" fmla="*/ 195 w 731"/>
                <a:gd name="T97" fmla="*/ 261 h 608"/>
                <a:gd name="T98" fmla="*/ 243 w 731"/>
                <a:gd name="T99" fmla="*/ 276 h 608"/>
                <a:gd name="T100" fmla="*/ 285 w 731"/>
                <a:gd name="T101" fmla="*/ 285 h 608"/>
                <a:gd name="T102" fmla="*/ 306 w 731"/>
                <a:gd name="T103" fmla="*/ 279 h 608"/>
                <a:gd name="T104" fmla="*/ 294 w 731"/>
                <a:gd name="T105" fmla="*/ 237 h 608"/>
                <a:gd name="T106" fmla="*/ 258 w 731"/>
                <a:gd name="T107" fmla="*/ 219 h 608"/>
                <a:gd name="T108" fmla="*/ 267 w 731"/>
                <a:gd name="T109" fmla="*/ 207 h 608"/>
                <a:gd name="T110" fmla="*/ 273 w 731"/>
                <a:gd name="T111" fmla="*/ 192 h 608"/>
                <a:gd name="T112" fmla="*/ 291 w 731"/>
                <a:gd name="T113" fmla="*/ 168 h 608"/>
                <a:gd name="T114" fmla="*/ 318 w 731"/>
                <a:gd name="T115" fmla="*/ 144 h 608"/>
                <a:gd name="T116" fmla="*/ 342 w 731"/>
                <a:gd name="T117" fmla="*/ 114 h 608"/>
                <a:gd name="T118" fmla="*/ 378 w 731"/>
                <a:gd name="T119" fmla="*/ 90 h 608"/>
                <a:gd name="T120" fmla="*/ 420 w 731"/>
                <a:gd name="T121" fmla="*/ 81 h 608"/>
                <a:gd name="T122" fmla="*/ 453 w 731"/>
                <a:gd name="T123" fmla="*/ 66 h 608"/>
                <a:gd name="T124" fmla="*/ 426 w 731"/>
                <a:gd name="T125" fmla="*/ 3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" h="608">
                  <a:moveTo>
                    <a:pt x="435" y="6"/>
                  </a:moveTo>
                  <a:lnTo>
                    <a:pt x="438" y="6"/>
                  </a:lnTo>
                  <a:lnTo>
                    <a:pt x="444" y="6"/>
                  </a:lnTo>
                  <a:lnTo>
                    <a:pt x="450" y="6"/>
                  </a:lnTo>
                  <a:lnTo>
                    <a:pt x="453" y="9"/>
                  </a:lnTo>
                  <a:lnTo>
                    <a:pt x="453" y="9"/>
                  </a:lnTo>
                  <a:lnTo>
                    <a:pt x="456" y="15"/>
                  </a:lnTo>
                  <a:lnTo>
                    <a:pt x="456" y="15"/>
                  </a:lnTo>
                  <a:lnTo>
                    <a:pt x="456" y="18"/>
                  </a:lnTo>
                  <a:lnTo>
                    <a:pt x="471" y="24"/>
                  </a:lnTo>
                  <a:lnTo>
                    <a:pt x="474" y="24"/>
                  </a:lnTo>
                  <a:lnTo>
                    <a:pt x="477" y="21"/>
                  </a:lnTo>
                  <a:lnTo>
                    <a:pt x="480" y="18"/>
                  </a:lnTo>
                  <a:lnTo>
                    <a:pt x="480" y="15"/>
                  </a:lnTo>
                  <a:lnTo>
                    <a:pt x="480" y="12"/>
                  </a:lnTo>
                  <a:lnTo>
                    <a:pt x="480" y="9"/>
                  </a:lnTo>
                  <a:lnTo>
                    <a:pt x="483" y="9"/>
                  </a:lnTo>
                  <a:lnTo>
                    <a:pt x="483" y="9"/>
                  </a:lnTo>
                  <a:lnTo>
                    <a:pt x="489" y="9"/>
                  </a:lnTo>
                  <a:lnTo>
                    <a:pt x="492" y="6"/>
                  </a:lnTo>
                  <a:lnTo>
                    <a:pt x="501" y="3"/>
                  </a:lnTo>
                  <a:lnTo>
                    <a:pt x="507" y="3"/>
                  </a:lnTo>
                  <a:lnTo>
                    <a:pt x="507" y="3"/>
                  </a:lnTo>
                  <a:lnTo>
                    <a:pt x="504" y="3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4" y="12"/>
                  </a:lnTo>
                  <a:lnTo>
                    <a:pt x="510" y="15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10" y="21"/>
                  </a:lnTo>
                  <a:lnTo>
                    <a:pt x="510" y="24"/>
                  </a:lnTo>
                  <a:lnTo>
                    <a:pt x="513" y="27"/>
                  </a:lnTo>
                  <a:lnTo>
                    <a:pt x="513" y="30"/>
                  </a:lnTo>
                  <a:lnTo>
                    <a:pt x="522" y="30"/>
                  </a:lnTo>
                  <a:lnTo>
                    <a:pt x="528" y="36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60"/>
                  </a:lnTo>
                  <a:lnTo>
                    <a:pt x="528" y="60"/>
                  </a:lnTo>
                  <a:lnTo>
                    <a:pt x="531" y="66"/>
                  </a:lnTo>
                  <a:lnTo>
                    <a:pt x="540" y="72"/>
                  </a:lnTo>
                  <a:lnTo>
                    <a:pt x="552" y="81"/>
                  </a:lnTo>
                  <a:lnTo>
                    <a:pt x="558" y="81"/>
                  </a:lnTo>
                  <a:lnTo>
                    <a:pt x="567" y="78"/>
                  </a:lnTo>
                  <a:lnTo>
                    <a:pt x="570" y="81"/>
                  </a:lnTo>
                  <a:lnTo>
                    <a:pt x="582" y="84"/>
                  </a:lnTo>
                  <a:lnTo>
                    <a:pt x="585" y="87"/>
                  </a:lnTo>
                  <a:lnTo>
                    <a:pt x="588" y="90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3"/>
                  </a:lnTo>
                  <a:lnTo>
                    <a:pt x="588" y="96"/>
                  </a:lnTo>
                  <a:lnTo>
                    <a:pt x="588" y="96"/>
                  </a:lnTo>
                  <a:lnTo>
                    <a:pt x="585" y="96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8" y="105"/>
                  </a:lnTo>
                  <a:lnTo>
                    <a:pt x="588" y="114"/>
                  </a:lnTo>
                  <a:lnTo>
                    <a:pt x="591" y="117"/>
                  </a:lnTo>
                  <a:lnTo>
                    <a:pt x="597" y="129"/>
                  </a:lnTo>
                  <a:lnTo>
                    <a:pt x="597" y="132"/>
                  </a:lnTo>
                  <a:lnTo>
                    <a:pt x="597" y="132"/>
                  </a:lnTo>
                  <a:lnTo>
                    <a:pt x="594" y="132"/>
                  </a:lnTo>
                  <a:lnTo>
                    <a:pt x="585" y="129"/>
                  </a:lnTo>
                  <a:lnTo>
                    <a:pt x="582" y="129"/>
                  </a:lnTo>
                  <a:lnTo>
                    <a:pt x="576" y="132"/>
                  </a:lnTo>
                  <a:lnTo>
                    <a:pt x="573" y="138"/>
                  </a:lnTo>
                  <a:lnTo>
                    <a:pt x="573" y="144"/>
                  </a:lnTo>
                  <a:lnTo>
                    <a:pt x="573" y="144"/>
                  </a:lnTo>
                  <a:lnTo>
                    <a:pt x="573" y="150"/>
                  </a:lnTo>
                  <a:lnTo>
                    <a:pt x="573" y="150"/>
                  </a:lnTo>
                  <a:lnTo>
                    <a:pt x="570" y="153"/>
                  </a:lnTo>
                  <a:lnTo>
                    <a:pt x="564" y="165"/>
                  </a:lnTo>
                  <a:lnTo>
                    <a:pt x="552" y="174"/>
                  </a:lnTo>
                  <a:lnTo>
                    <a:pt x="552" y="177"/>
                  </a:lnTo>
                  <a:lnTo>
                    <a:pt x="552" y="177"/>
                  </a:lnTo>
                  <a:lnTo>
                    <a:pt x="552" y="186"/>
                  </a:lnTo>
                  <a:lnTo>
                    <a:pt x="555" y="195"/>
                  </a:lnTo>
                  <a:lnTo>
                    <a:pt x="564" y="201"/>
                  </a:lnTo>
                  <a:lnTo>
                    <a:pt x="567" y="207"/>
                  </a:lnTo>
                  <a:lnTo>
                    <a:pt x="567" y="207"/>
                  </a:lnTo>
                  <a:lnTo>
                    <a:pt x="561" y="210"/>
                  </a:lnTo>
                  <a:lnTo>
                    <a:pt x="561" y="213"/>
                  </a:lnTo>
                  <a:lnTo>
                    <a:pt x="558" y="222"/>
                  </a:lnTo>
                  <a:lnTo>
                    <a:pt x="558" y="225"/>
                  </a:lnTo>
                  <a:lnTo>
                    <a:pt x="558" y="225"/>
                  </a:lnTo>
                  <a:lnTo>
                    <a:pt x="558" y="225"/>
                  </a:lnTo>
                  <a:lnTo>
                    <a:pt x="558" y="228"/>
                  </a:lnTo>
                  <a:lnTo>
                    <a:pt x="558" y="228"/>
                  </a:lnTo>
                  <a:lnTo>
                    <a:pt x="564" y="234"/>
                  </a:lnTo>
                  <a:lnTo>
                    <a:pt x="564" y="237"/>
                  </a:lnTo>
                  <a:lnTo>
                    <a:pt x="567" y="243"/>
                  </a:lnTo>
                  <a:lnTo>
                    <a:pt x="570" y="246"/>
                  </a:lnTo>
                  <a:lnTo>
                    <a:pt x="570" y="249"/>
                  </a:lnTo>
                  <a:lnTo>
                    <a:pt x="576" y="252"/>
                  </a:lnTo>
                  <a:lnTo>
                    <a:pt x="576" y="252"/>
                  </a:lnTo>
                  <a:lnTo>
                    <a:pt x="579" y="255"/>
                  </a:lnTo>
                  <a:lnTo>
                    <a:pt x="579" y="258"/>
                  </a:lnTo>
                  <a:lnTo>
                    <a:pt x="579" y="261"/>
                  </a:lnTo>
                  <a:lnTo>
                    <a:pt x="582" y="264"/>
                  </a:lnTo>
                  <a:lnTo>
                    <a:pt x="585" y="264"/>
                  </a:lnTo>
                  <a:lnTo>
                    <a:pt x="588" y="264"/>
                  </a:lnTo>
                  <a:lnTo>
                    <a:pt x="591" y="264"/>
                  </a:lnTo>
                  <a:lnTo>
                    <a:pt x="594" y="264"/>
                  </a:lnTo>
                  <a:lnTo>
                    <a:pt x="594" y="264"/>
                  </a:lnTo>
                  <a:lnTo>
                    <a:pt x="609" y="270"/>
                  </a:lnTo>
                  <a:lnTo>
                    <a:pt x="615" y="273"/>
                  </a:lnTo>
                  <a:lnTo>
                    <a:pt x="639" y="288"/>
                  </a:lnTo>
                  <a:lnTo>
                    <a:pt x="642" y="288"/>
                  </a:lnTo>
                  <a:lnTo>
                    <a:pt x="647" y="291"/>
                  </a:lnTo>
                  <a:lnTo>
                    <a:pt x="650" y="291"/>
                  </a:lnTo>
                  <a:lnTo>
                    <a:pt x="653" y="294"/>
                  </a:lnTo>
                  <a:lnTo>
                    <a:pt x="653" y="297"/>
                  </a:lnTo>
                  <a:lnTo>
                    <a:pt x="656" y="297"/>
                  </a:lnTo>
                  <a:lnTo>
                    <a:pt x="656" y="297"/>
                  </a:lnTo>
                  <a:lnTo>
                    <a:pt x="665" y="297"/>
                  </a:lnTo>
                  <a:lnTo>
                    <a:pt x="701" y="288"/>
                  </a:lnTo>
                  <a:lnTo>
                    <a:pt x="707" y="288"/>
                  </a:lnTo>
                  <a:lnTo>
                    <a:pt x="716" y="282"/>
                  </a:lnTo>
                  <a:lnTo>
                    <a:pt x="722" y="282"/>
                  </a:lnTo>
                  <a:lnTo>
                    <a:pt x="722" y="282"/>
                  </a:lnTo>
                  <a:lnTo>
                    <a:pt x="722" y="291"/>
                  </a:lnTo>
                  <a:lnTo>
                    <a:pt x="722" y="291"/>
                  </a:lnTo>
                  <a:lnTo>
                    <a:pt x="722" y="297"/>
                  </a:lnTo>
                  <a:lnTo>
                    <a:pt x="728" y="303"/>
                  </a:lnTo>
                  <a:lnTo>
                    <a:pt x="731" y="309"/>
                  </a:lnTo>
                  <a:lnTo>
                    <a:pt x="731" y="309"/>
                  </a:lnTo>
                  <a:lnTo>
                    <a:pt x="731" y="315"/>
                  </a:lnTo>
                  <a:lnTo>
                    <a:pt x="728" y="318"/>
                  </a:lnTo>
                  <a:lnTo>
                    <a:pt x="725" y="321"/>
                  </a:lnTo>
                  <a:lnTo>
                    <a:pt x="722" y="324"/>
                  </a:lnTo>
                  <a:lnTo>
                    <a:pt x="722" y="327"/>
                  </a:lnTo>
                  <a:lnTo>
                    <a:pt x="719" y="333"/>
                  </a:lnTo>
                  <a:lnTo>
                    <a:pt x="719" y="336"/>
                  </a:lnTo>
                  <a:lnTo>
                    <a:pt x="713" y="342"/>
                  </a:lnTo>
                  <a:lnTo>
                    <a:pt x="704" y="351"/>
                  </a:lnTo>
                  <a:lnTo>
                    <a:pt x="698" y="357"/>
                  </a:lnTo>
                  <a:lnTo>
                    <a:pt x="689" y="369"/>
                  </a:lnTo>
                  <a:lnTo>
                    <a:pt x="686" y="375"/>
                  </a:lnTo>
                  <a:lnTo>
                    <a:pt x="686" y="375"/>
                  </a:lnTo>
                  <a:lnTo>
                    <a:pt x="686" y="381"/>
                  </a:lnTo>
                  <a:lnTo>
                    <a:pt x="692" y="395"/>
                  </a:lnTo>
                  <a:lnTo>
                    <a:pt x="689" y="395"/>
                  </a:lnTo>
                  <a:lnTo>
                    <a:pt x="686" y="395"/>
                  </a:lnTo>
                  <a:lnTo>
                    <a:pt x="686" y="395"/>
                  </a:lnTo>
                  <a:lnTo>
                    <a:pt x="686" y="398"/>
                  </a:lnTo>
                  <a:lnTo>
                    <a:pt x="686" y="398"/>
                  </a:lnTo>
                  <a:lnTo>
                    <a:pt x="686" y="401"/>
                  </a:lnTo>
                  <a:lnTo>
                    <a:pt x="686" y="404"/>
                  </a:lnTo>
                  <a:lnTo>
                    <a:pt x="683" y="404"/>
                  </a:lnTo>
                  <a:lnTo>
                    <a:pt x="683" y="404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7" y="407"/>
                  </a:lnTo>
                  <a:lnTo>
                    <a:pt x="671" y="404"/>
                  </a:lnTo>
                  <a:lnTo>
                    <a:pt x="668" y="404"/>
                  </a:lnTo>
                  <a:lnTo>
                    <a:pt x="665" y="407"/>
                  </a:lnTo>
                  <a:lnTo>
                    <a:pt x="662" y="413"/>
                  </a:lnTo>
                  <a:lnTo>
                    <a:pt x="659" y="413"/>
                  </a:lnTo>
                  <a:lnTo>
                    <a:pt x="656" y="416"/>
                  </a:lnTo>
                  <a:lnTo>
                    <a:pt x="656" y="419"/>
                  </a:lnTo>
                  <a:lnTo>
                    <a:pt x="656" y="422"/>
                  </a:lnTo>
                  <a:lnTo>
                    <a:pt x="653" y="422"/>
                  </a:lnTo>
                  <a:lnTo>
                    <a:pt x="653" y="422"/>
                  </a:lnTo>
                  <a:lnTo>
                    <a:pt x="653" y="419"/>
                  </a:lnTo>
                  <a:lnTo>
                    <a:pt x="644" y="419"/>
                  </a:lnTo>
                  <a:lnTo>
                    <a:pt x="642" y="419"/>
                  </a:lnTo>
                  <a:lnTo>
                    <a:pt x="639" y="419"/>
                  </a:lnTo>
                  <a:lnTo>
                    <a:pt x="636" y="422"/>
                  </a:lnTo>
                  <a:lnTo>
                    <a:pt x="633" y="428"/>
                  </a:lnTo>
                  <a:lnTo>
                    <a:pt x="630" y="428"/>
                  </a:lnTo>
                  <a:lnTo>
                    <a:pt x="630" y="431"/>
                  </a:lnTo>
                  <a:lnTo>
                    <a:pt x="627" y="431"/>
                  </a:lnTo>
                  <a:lnTo>
                    <a:pt x="624" y="431"/>
                  </a:lnTo>
                  <a:lnTo>
                    <a:pt x="621" y="431"/>
                  </a:lnTo>
                  <a:lnTo>
                    <a:pt x="618" y="434"/>
                  </a:lnTo>
                  <a:lnTo>
                    <a:pt x="615" y="437"/>
                  </a:lnTo>
                  <a:lnTo>
                    <a:pt x="615" y="440"/>
                  </a:lnTo>
                  <a:lnTo>
                    <a:pt x="615" y="440"/>
                  </a:lnTo>
                  <a:lnTo>
                    <a:pt x="615" y="455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5" y="461"/>
                  </a:lnTo>
                  <a:lnTo>
                    <a:pt x="612" y="461"/>
                  </a:lnTo>
                  <a:lnTo>
                    <a:pt x="612" y="461"/>
                  </a:lnTo>
                  <a:lnTo>
                    <a:pt x="609" y="461"/>
                  </a:lnTo>
                  <a:lnTo>
                    <a:pt x="609" y="458"/>
                  </a:lnTo>
                  <a:lnTo>
                    <a:pt x="609" y="458"/>
                  </a:lnTo>
                  <a:lnTo>
                    <a:pt x="603" y="458"/>
                  </a:lnTo>
                  <a:lnTo>
                    <a:pt x="597" y="461"/>
                  </a:lnTo>
                  <a:lnTo>
                    <a:pt x="594" y="464"/>
                  </a:lnTo>
                  <a:lnTo>
                    <a:pt x="588" y="461"/>
                  </a:lnTo>
                  <a:lnTo>
                    <a:pt x="585" y="464"/>
                  </a:lnTo>
                  <a:lnTo>
                    <a:pt x="582" y="464"/>
                  </a:lnTo>
                  <a:lnTo>
                    <a:pt x="579" y="467"/>
                  </a:lnTo>
                  <a:lnTo>
                    <a:pt x="576" y="473"/>
                  </a:lnTo>
                  <a:lnTo>
                    <a:pt x="576" y="473"/>
                  </a:lnTo>
                  <a:lnTo>
                    <a:pt x="576" y="476"/>
                  </a:lnTo>
                  <a:lnTo>
                    <a:pt x="576" y="479"/>
                  </a:lnTo>
                  <a:lnTo>
                    <a:pt x="576" y="479"/>
                  </a:lnTo>
                  <a:lnTo>
                    <a:pt x="567" y="491"/>
                  </a:lnTo>
                  <a:lnTo>
                    <a:pt x="567" y="491"/>
                  </a:lnTo>
                  <a:lnTo>
                    <a:pt x="567" y="494"/>
                  </a:lnTo>
                  <a:lnTo>
                    <a:pt x="564" y="494"/>
                  </a:lnTo>
                  <a:lnTo>
                    <a:pt x="564" y="494"/>
                  </a:lnTo>
                  <a:lnTo>
                    <a:pt x="564" y="497"/>
                  </a:lnTo>
                  <a:lnTo>
                    <a:pt x="561" y="500"/>
                  </a:lnTo>
                  <a:lnTo>
                    <a:pt x="561" y="500"/>
                  </a:lnTo>
                  <a:lnTo>
                    <a:pt x="558" y="500"/>
                  </a:lnTo>
                  <a:lnTo>
                    <a:pt x="558" y="497"/>
                  </a:lnTo>
                  <a:lnTo>
                    <a:pt x="558" y="497"/>
                  </a:lnTo>
                  <a:lnTo>
                    <a:pt x="558" y="497"/>
                  </a:lnTo>
                  <a:lnTo>
                    <a:pt x="555" y="497"/>
                  </a:lnTo>
                  <a:lnTo>
                    <a:pt x="555" y="500"/>
                  </a:lnTo>
                  <a:lnTo>
                    <a:pt x="555" y="500"/>
                  </a:lnTo>
                  <a:lnTo>
                    <a:pt x="543" y="500"/>
                  </a:lnTo>
                  <a:lnTo>
                    <a:pt x="537" y="500"/>
                  </a:lnTo>
                  <a:lnTo>
                    <a:pt x="534" y="497"/>
                  </a:lnTo>
                  <a:lnTo>
                    <a:pt x="531" y="500"/>
                  </a:lnTo>
                  <a:lnTo>
                    <a:pt x="528" y="506"/>
                  </a:lnTo>
                  <a:lnTo>
                    <a:pt x="528" y="509"/>
                  </a:lnTo>
                  <a:lnTo>
                    <a:pt x="525" y="518"/>
                  </a:lnTo>
                  <a:lnTo>
                    <a:pt x="522" y="521"/>
                  </a:lnTo>
                  <a:lnTo>
                    <a:pt x="519" y="521"/>
                  </a:lnTo>
                  <a:lnTo>
                    <a:pt x="516" y="524"/>
                  </a:lnTo>
                  <a:lnTo>
                    <a:pt x="516" y="527"/>
                  </a:lnTo>
                  <a:lnTo>
                    <a:pt x="513" y="530"/>
                  </a:lnTo>
                  <a:lnTo>
                    <a:pt x="513" y="533"/>
                  </a:lnTo>
                  <a:lnTo>
                    <a:pt x="507" y="533"/>
                  </a:lnTo>
                  <a:lnTo>
                    <a:pt x="501" y="536"/>
                  </a:lnTo>
                  <a:lnTo>
                    <a:pt x="498" y="539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519" y="542"/>
                  </a:lnTo>
                  <a:lnTo>
                    <a:pt x="519" y="542"/>
                  </a:lnTo>
                  <a:lnTo>
                    <a:pt x="519" y="548"/>
                  </a:lnTo>
                  <a:lnTo>
                    <a:pt x="516" y="551"/>
                  </a:lnTo>
                  <a:lnTo>
                    <a:pt x="516" y="551"/>
                  </a:lnTo>
                  <a:lnTo>
                    <a:pt x="516" y="551"/>
                  </a:lnTo>
                  <a:lnTo>
                    <a:pt x="516" y="554"/>
                  </a:lnTo>
                  <a:lnTo>
                    <a:pt x="516" y="557"/>
                  </a:lnTo>
                  <a:lnTo>
                    <a:pt x="516" y="557"/>
                  </a:lnTo>
                  <a:lnTo>
                    <a:pt x="519" y="557"/>
                  </a:lnTo>
                  <a:lnTo>
                    <a:pt x="519" y="560"/>
                  </a:lnTo>
                  <a:lnTo>
                    <a:pt x="516" y="560"/>
                  </a:lnTo>
                  <a:lnTo>
                    <a:pt x="507" y="569"/>
                  </a:lnTo>
                  <a:lnTo>
                    <a:pt x="510" y="572"/>
                  </a:lnTo>
                  <a:lnTo>
                    <a:pt x="507" y="572"/>
                  </a:lnTo>
                  <a:lnTo>
                    <a:pt x="504" y="575"/>
                  </a:lnTo>
                  <a:lnTo>
                    <a:pt x="501" y="575"/>
                  </a:lnTo>
                  <a:lnTo>
                    <a:pt x="501" y="572"/>
                  </a:lnTo>
                  <a:lnTo>
                    <a:pt x="501" y="569"/>
                  </a:lnTo>
                  <a:lnTo>
                    <a:pt x="498" y="569"/>
                  </a:lnTo>
                  <a:lnTo>
                    <a:pt x="495" y="566"/>
                  </a:lnTo>
                  <a:lnTo>
                    <a:pt x="492" y="566"/>
                  </a:lnTo>
                  <a:lnTo>
                    <a:pt x="486" y="569"/>
                  </a:lnTo>
                  <a:lnTo>
                    <a:pt x="483" y="572"/>
                  </a:lnTo>
                  <a:lnTo>
                    <a:pt x="480" y="575"/>
                  </a:lnTo>
                  <a:lnTo>
                    <a:pt x="477" y="575"/>
                  </a:lnTo>
                  <a:lnTo>
                    <a:pt x="474" y="575"/>
                  </a:lnTo>
                  <a:lnTo>
                    <a:pt x="471" y="575"/>
                  </a:lnTo>
                  <a:lnTo>
                    <a:pt x="465" y="575"/>
                  </a:lnTo>
                  <a:lnTo>
                    <a:pt x="462" y="578"/>
                  </a:lnTo>
                  <a:lnTo>
                    <a:pt x="456" y="578"/>
                  </a:lnTo>
                  <a:lnTo>
                    <a:pt x="453" y="581"/>
                  </a:lnTo>
                  <a:lnTo>
                    <a:pt x="450" y="584"/>
                  </a:lnTo>
                  <a:lnTo>
                    <a:pt x="450" y="587"/>
                  </a:lnTo>
                  <a:lnTo>
                    <a:pt x="450" y="587"/>
                  </a:lnTo>
                  <a:lnTo>
                    <a:pt x="450" y="590"/>
                  </a:lnTo>
                  <a:lnTo>
                    <a:pt x="453" y="593"/>
                  </a:lnTo>
                  <a:lnTo>
                    <a:pt x="450" y="596"/>
                  </a:lnTo>
                  <a:lnTo>
                    <a:pt x="444" y="596"/>
                  </a:lnTo>
                  <a:lnTo>
                    <a:pt x="444" y="596"/>
                  </a:lnTo>
                  <a:lnTo>
                    <a:pt x="441" y="593"/>
                  </a:lnTo>
                  <a:lnTo>
                    <a:pt x="441" y="590"/>
                  </a:lnTo>
                  <a:lnTo>
                    <a:pt x="438" y="587"/>
                  </a:lnTo>
                  <a:lnTo>
                    <a:pt x="438" y="587"/>
                  </a:lnTo>
                  <a:lnTo>
                    <a:pt x="435" y="587"/>
                  </a:lnTo>
                  <a:lnTo>
                    <a:pt x="432" y="587"/>
                  </a:lnTo>
                  <a:lnTo>
                    <a:pt x="417" y="587"/>
                  </a:lnTo>
                  <a:lnTo>
                    <a:pt x="414" y="587"/>
                  </a:lnTo>
                  <a:lnTo>
                    <a:pt x="411" y="590"/>
                  </a:lnTo>
                  <a:lnTo>
                    <a:pt x="408" y="593"/>
                  </a:lnTo>
                  <a:lnTo>
                    <a:pt x="408" y="599"/>
                  </a:lnTo>
                  <a:lnTo>
                    <a:pt x="405" y="605"/>
                  </a:lnTo>
                  <a:lnTo>
                    <a:pt x="408" y="605"/>
                  </a:lnTo>
                  <a:lnTo>
                    <a:pt x="411" y="605"/>
                  </a:lnTo>
                  <a:lnTo>
                    <a:pt x="411" y="605"/>
                  </a:lnTo>
                  <a:lnTo>
                    <a:pt x="411" y="608"/>
                  </a:lnTo>
                  <a:lnTo>
                    <a:pt x="408" y="608"/>
                  </a:lnTo>
                  <a:lnTo>
                    <a:pt x="393" y="608"/>
                  </a:lnTo>
                  <a:lnTo>
                    <a:pt x="390" y="608"/>
                  </a:lnTo>
                  <a:lnTo>
                    <a:pt x="390" y="605"/>
                  </a:lnTo>
                  <a:lnTo>
                    <a:pt x="399" y="605"/>
                  </a:lnTo>
                  <a:lnTo>
                    <a:pt x="399" y="605"/>
                  </a:lnTo>
                  <a:lnTo>
                    <a:pt x="399" y="599"/>
                  </a:lnTo>
                  <a:lnTo>
                    <a:pt x="399" y="596"/>
                  </a:lnTo>
                  <a:lnTo>
                    <a:pt x="399" y="596"/>
                  </a:lnTo>
                  <a:lnTo>
                    <a:pt x="384" y="596"/>
                  </a:lnTo>
                  <a:lnTo>
                    <a:pt x="381" y="593"/>
                  </a:lnTo>
                  <a:lnTo>
                    <a:pt x="378" y="590"/>
                  </a:lnTo>
                  <a:lnTo>
                    <a:pt x="372" y="590"/>
                  </a:lnTo>
                  <a:lnTo>
                    <a:pt x="366" y="590"/>
                  </a:lnTo>
                  <a:lnTo>
                    <a:pt x="360" y="593"/>
                  </a:lnTo>
                  <a:lnTo>
                    <a:pt x="360" y="590"/>
                  </a:lnTo>
                  <a:lnTo>
                    <a:pt x="360" y="587"/>
                  </a:lnTo>
                  <a:lnTo>
                    <a:pt x="360" y="587"/>
                  </a:lnTo>
                  <a:lnTo>
                    <a:pt x="357" y="587"/>
                  </a:lnTo>
                  <a:lnTo>
                    <a:pt x="354" y="587"/>
                  </a:lnTo>
                  <a:lnTo>
                    <a:pt x="348" y="590"/>
                  </a:lnTo>
                  <a:lnTo>
                    <a:pt x="351" y="590"/>
                  </a:lnTo>
                  <a:lnTo>
                    <a:pt x="357" y="596"/>
                  </a:lnTo>
                  <a:lnTo>
                    <a:pt x="360" y="599"/>
                  </a:lnTo>
                  <a:lnTo>
                    <a:pt x="360" y="599"/>
                  </a:lnTo>
                  <a:lnTo>
                    <a:pt x="354" y="599"/>
                  </a:lnTo>
                  <a:lnTo>
                    <a:pt x="351" y="599"/>
                  </a:lnTo>
                  <a:lnTo>
                    <a:pt x="348" y="602"/>
                  </a:lnTo>
                  <a:lnTo>
                    <a:pt x="348" y="605"/>
                  </a:lnTo>
                  <a:lnTo>
                    <a:pt x="345" y="605"/>
                  </a:lnTo>
                  <a:lnTo>
                    <a:pt x="339" y="605"/>
                  </a:lnTo>
                  <a:lnTo>
                    <a:pt x="330" y="602"/>
                  </a:lnTo>
                  <a:lnTo>
                    <a:pt x="327" y="599"/>
                  </a:lnTo>
                  <a:lnTo>
                    <a:pt x="327" y="596"/>
                  </a:lnTo>
                  <a:lnTo>
                    <a:pt x="327" y="593"/>
                  </a:lnTo>
                  <a:lnTo>
                    <a:pt x="336" y="590"/>
                  </a:lnTo>
                  <a:lnTo>
                    <a:pt x="333" y="590"/>
                  </a:lnTo>
                  <a:lnTo>
                    <a:pt x="333" y="587"/>
                  </a:lnTo>
                  <a:lnTo>
                    <a:pt x="330" y="587"/>
                  </a:lnTo>
                  <a:lnTo>
                    <a:pt x="327" y="587"/>
                  </a:lnTo>
                  <a:lnTo>
                    <a:pt x="327" y="584"/>
                  </a:lnTo>
                  <a:lnTo>
                    <a:pt x="324" y="581"/>
                  </a:lnTo>
                  <a:lnTo>
                    <a:pt x="321" y="581"/>
                  </a:lnTo>
                  <a:lnTo>
                    <a:pt x="315" y="581"/>
                  </a:lnTo>
                  <a:lnTo>
                    <a:pt x="309" y="575"/>
                  </a:lnTo>
                  <a:lnTo>
                    <a:pt x="309" y="572"/>
                  </a:lnTo>
                  <a:lnTo>
                    <a:pt x="306" y="569"/>
                  </a:lnTo>
                  <a:lnTo>
                    <a:pt x="294" y="569"/>
                  </a:lnTo>
                  <a:lnTo>
                    <a:pt x="294" y="569"/>
                  </a:lnTo>
                  <a:lnTo>
                    <a:pt x="294" y="569"/>
                  </a:lnTo>
                  <a:lnTo>
                    <a:pt x="291" y="572"/>
                  </a:lnTo>
                  <a:lnTo>
                    <a:pt x="291" y="572"/>
                  </a:lnTo>
                  <a:lnTo>
                    <a:pt x="291" y="572"/>
                  </a:lnTo>
                  <a:lnTo>
                    <a:pt x="288" y="572"/>
                  </a:lnTo>
                  <a:lnTo>
                    <a:pt x="288" y="569"/>
                  </a:lnTo>
                  <a:lnTo>
                    <a:pt x="285" y="569"/>
                  </a:lnTo>
                  <a:lnTo>
                    <a:pt x="282" y="566"/>
                  </a:lnTo>
                  <a:lnTo>
                    <a:pt x="279" y="560"/>
                  </a:lnTo>
                  <a:lnTo>
                    <a:pt x="276" y="560"/>
                  </a:lnTo>
                  <a:lnTo>
                    <a:pt x="273" y="563"/>
                  </a:lnTo>
                  <a:lnTo>
                    <a:pt x="270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4" y="560"/>
                  </a:lnTo>
                  <a:lnTo>
                    <a:pt x="258" y="560"/>
                  </a:lnTo>
                  <a:lnTo>
                    <a:pt x="252" y="560"/>
                  </a:lnTo>
                  <a:lnTo>
                    <a:pt x="249" y="563"/>
                  </a:lnTo>
                  <a:lnTo>
                    <a:pt x="246" y="560"/>
                  </a:lnTo>
                  <a:lnTo>
                    <a:pt x="240" y="560"/>
                  </a:lnTo>
                  <a:lnTo>
                    <a:pt x="237" y="560"/>
                  </a:lnTo>
                  <a:lnTo>
                    <a:pt x="237" y="557"/>
                  </a:lnTo>
                  <a:lnTo>
                    <a:pt x="237" y="554"/>
                  </a:lnTo>
                  <a:lnTo>
                    <a:pt x="237" y="551"/>
                  </a:lnTo>
                  <a:lnTo>
                    <a:pt x="240" y="545"/>
                  </a:lnTo>
                  <a:lnTo>
                    <a:pt x="240" y="545"/>
                  </a:lnTo>
                  <a:lnTo>
                    <a:pt x="240" y="542"/>
                  </a:lnTo>
                  <a:lnTo>
                    <a:pt x="240" y="542"/>
                  </a:lnTo>
                  <a:lnTo>
                    <a:pt x="240" y="542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237" y="524"/>
                  </a:lnTo>
                  <a:lnTo>
                    <a:pt x="231" y="518"/>
                  </a:lnTo>
                  <a:lnTo>
                    <a:pt x="201" y="527"/>
                  </a:lnTo>
                  <a:lnTo>
                    <a:pt x="192" y="524"/>
                  </a:lnTo>
                  <a:lnTo>
                    <a:pt x="189" y="527"/>
                  </a:lnTo>
                  <a:lnTo>
                    <a:pt x="177" y="527"/>
                  </a:lnTo>
                  <a:lnTo>
                    <a:pt x="171" y="524"/>
                  </a:lnTo>
                  <a:lnTo>
                    <a:pt x="165" y="518"/>
                  </a:lnTo>
                  <a:lnTo>
                    <a:pt x="165" y="512"/>
                  </a:lnTo>
                  <a:lnTo>
                    <a:pt x="168" y="506"/>
                  </a:lnTo>
                  <a:lnTo>
                    <a:pt x="174" y="503"/>
                  </a:lnTo>
                  <a:lnTo>
                    <a:pt x="192" y="503"/>
                  </a:lnTo>
                  <a:lnTo>
                    <a:pt x="198" y="500"/>
                  </a:lnTo>
                  <a:lnTo>
                    <a:pt x="204" y="497"/>
                  </a:lnTo>
                  <a:lnTo>
                    <a:pt x="207" y="491"/>
                  </a:lnTo>
                  <a:lnTo>
                    <a:pt x="210" y="485"/>
                  </a:lnTo>
                  <a:lnTo>
                    <a:pt x="210" y="479"/>
                  </a:lnTo>
                  <a:lnTo>
                    <a:pt x="204" y="482"/>
                  </a:lnTo>
                  <a:lnTo>
                    <a:pt x="198" y="485"/>
                  </a:lnTo>
                  <a:lnTo>
                    <a:pt x="192" y="485"/>
                  </a:lnTo>
                  <a:lnTo>
                    <a:pt x="186" y="479"/>
                  </a:lnTo>
                  <a:lnTo>
                    <a:pt x="186" y="473"/>
                  </a:lnTo>
                  <a:lnTo>
                    <a:pt x="186" y="473"/>
                  </a:lnTo>
                  <a:lnTo>
                    <a:pt x="183" y="470"/>
                  </a:lnTo>
                  <a:lnTo>
                    <a:pt x="180" y="470"/>
                  </a:lnTo>
                  <a:lnTo>
                    <a:pt x="177" y="467"/>
                  </a:lnTo>
                  <a:lnTo>
                    <a:pt x="174" y="470"/>
                  </a:lnTo>
                  <a:lnTo>
                    <a:pt x="171" y="467"/>
                  </a:lnTo>
                  <a:lnTo>
                    <a:pt x="168" y="464"/>
                  </a:lnTo>
                  <a:lnTo>
                    <a:pt x="168" y="464"/>
                  </a:lnTo>
                  <a:lnTo>
                    <a:pt x="168" y="464"/>
                  </a:lnTo>
                  <a:lnTo>
                    <a:pt x="165" y="467"/>
                  </a:lnTo>
                  <a:lnTo>
                    <a:pt x="165" y="473"/>
                  </a:lnTo>
                  <a:lnTo>
                    <a:pt x="165" y="476"/>
                  </a:lnTo>
                  <a:lnTo>
                    <a:pt x="165" y="479"/>
                  </a:lnTo>
                  <a:lnTo>
                    <a:pt x="168" y="482"/>
                  </a:lnTo>
                  <a:lnTo>
                    <a:pt x="171" y="485"/>
                  </a:lnTo>
                  <a:lnTo>
                    <a:pt x="174" y="488"/>
                  </a:lnTo>
                  <a:lnTo>
                    <a:pt x="174" y="494"/>
                  </a:lnTo>
                  <a:lnTo>
                    <a:pt x="174" y="500"/>
                  </a:lnTo>
                  <a:lnTo>
                    <a:pt x="168" y="503"/>
                  </a:lnTo>
                  <a:lnTo>
                    <a:pt x="162" y="503"/>
                  </a:lnTo>
                  <a:lnTo>
                    <a:pt x="159" y="503"/>
                  </a:lnTo>
                  <a:lnTo>
                    <a:pt x="147" y="497"/>
                  </a:lnTo>
                  <a:lnTo>
                    <a:pt x="141" y="500"/>
                  </a:lnTo>
                  <a:lnTo>
                    <a:pt x="138" y="500"/>
                  </a:lnTo>
                  <a:lnTo>
                    <a:pt x="135" y="503"/>
                  </a:lnTo>
                  <a:lnTo>
                    <a:pt x="132" y="503"/>
                  </a:lnTo>
                  <a:lnTo>
                    <a:pt x="129" y="509"/>
                  </a:lnTo>
                  <a:lnTo>
                    <a:pt x="132" y="509"/>
                  </a:lnTo>
                  <a:lnTo>
                    <a:pt x="132" y="512"/>
                  </a:lnTo>
                  <a:lnTo>
                    <a:pt x="135" y="515"/>
                  </a:lnTo>
                  <a:lnTo>
                    <a:pt x="126" y="515"/>
                  </a:lnTo>
                  <a:lnTo>
                    <a:pt x="117" y="509"/>
                  </a:lnTo>
                  <a:lnTo>
                    <a:pt x="111" y="503"/>
                  </a:lnTo>
                  <a:lnTo>
                    <a:pt x="108" y="494"/>
                  </a:lnTo>
                  <a:lnTo>
                    <a:pt x="108" y="479"/>
                  </a:lnTo>
                  <a:lnTo>
                    <a:pt x="108" y="473"/>
                  </a:lnTo>
                  <a:lnTo>
                    <a:pt x="105" y="467"/>
                  </a:lnTo>
                  <a:lnTo>
                    <a:pt x="105" y="464"/>
                  </a:lnTo>
                  <a:lnTo>
                    <a:pt x="102" y="458"/>
                  </a:lnTo>
                  <a:lnTo>
                    <a:pt x="96" y="458"/>
                  </a:lnTo>
                  <a:lnTo>
                    <a:pt x="96" y="458"/>
                  </a:lnTo>
                  <a:lnTo>
                    <a:pt x="105" y="470"/>
                  </a:lnTo>
                  <a:lnTo>
                    <a:pt x="105" y="473"/>
                  </a:lnTo>
                  <a:lnTo>
                    <a:pt x="105" y="494"/>
                  </a:lnTo>
                  <a:lnTo>
                    <a:pt x="108" y="503"/>
                  </a:lnTo>
                  <a:lnTo>
                    <a:pt x="114" y="509"/>
                  </a:lnTo>
                  <a:lnTo>
                    <a:pt x="120" y="512"/>
                  </a:lnTo>
                  <a:lnTo>
                    <a:pt x="126" y="518"/>
                  </a:lnTo>
                  <a:lnTo>
                    <a:pt x="117" y="521"/>
                  </a:lnTo>
                  <a:lnTo>
                    <a:pt x="87" y="521"/>
                  </a:lnTo>
                  <a:lnTo>
                    <a:pt x="78" y="518"/>
                  </a:lnTo>
                  <a:lnTo>
                    <a:pt x="72" y="515"/>
                  </a:lnTo>
                  <a:lnTo>
                    <a:pt x="72" y="512"/>
                  </a:lnTo>
                  <a:lnTo>
                    <a:pt x="75" y="509"/>
                  </a:lnTo>
                  <a:lnTo>
                    <a:pt x="75" y="503"/>
                  </a:lnTo>
                  <a:lnTo>
                    <a:pt x="75" y="497"/>
                  </a:lnTo>
                  <a:lnTo>
                    <a:pt x="69" y="491"/>
                  </a:lnTo>
                  <a:lnTo>
                    <a:pt x="60" y="491"/>
                  </a:lnTo>
                  <a:lnTo>
                    <a:pt x="0" y="488"/>
                  </a:lnTo>
                  <a:lnTo>
                    <a:pt x="0" y="485"/>
                  </a:lnTo>
                  <a:lnTo>
                    <a:pt x="3" y="482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3" y="479"/>
                  </a:lnTo>
                  <a:lnTo>
                    <a:pt x="6" y="479"/>
                  </a:lnTo>
                  <a:lnTo>
                    <a:pt x="9" y="479"/>
                  </a:lnTo>
                  <a:lnTo>
                    <a:pt x="9" y="476"/>
                  </a:lnTo>
                  <a:lnTo>
                    <a:pt x="12" y="476"/>
                  </a:lnTo>
                  <a:lnTo>
                    <a:pt x="15" y="473"/>
                  </a:lnTo>
                  <a:lnTo>
                    <a:pt x="18" y="473"/>
                  </a:lnTo>
                  <a:lnTo>
                    <a:pt x="21" y="470"/>
                  </a:lnTo>
                  <a:lnTo>
                    <a:pt x="30" y="464"/>
                  </a:lnTo>
                  <a:lnTo>
                    <a:pt x="30" y="464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58"/>
                  </a:lnTo>
                  <a:lnTo>
                    <a:pt x="36" y="458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45" y="455"/>
                  </a:lnTo>
                  <a:lnTo>
                    <a:pt x="45" y="455"/>
                  </a:lnTo>
                  <a:lnTo>
                    <a:pt x="45" y="452"/>
                  </a:lnTo>
                  <a:lnTo>
                    <a:pt x="48" y="452"/>
                  </a:lnTo>
                  <a:lnTo>
                    <a:pt x="48" y="449"/>
                  </a:lnTo>
                  <a:lnTo>
                    <a:pt x="48" y="446"/>
                  </a:lnTo>
                  <a:lnTo>
                    <a:pt x="48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42" y="446"/>
                  </a:lnTo>
                  <a:lnTo>
                    <a:pt x="42" y="446"/>
                  </a:lnTo>
                  <a:lnTo>
                    <a:pt x="42" y="443"/>
                  </a:lnTo>
                  <a:lnTo>
                    <a:pt x="42" y="443"/>
                  </a:lnTo>
                  <a:lnTo>
                    <a:pt x="42" y="443"/>
                  </a:lnTo>
                  <a:lnTo>
                    <a:pt x="42" y="440"/>
                  </a:lnTo>
                  <a:lnTo>
                    <a:pt x="42" y="437"/>
                  </a:lnTo>
                  <a:lnTo>
                    <a:pt x="45" y="437"/>
                  </a:lnTo>
                  <a:lnTo>
                    <a:pt x="45" y="434"/>
                  </a:lnTo>
                  <a:lnTo>
                    <a:pt x="45" y="431"/>
                  </a:lnTo>
                  <a:lnTo>
                    <a:pt x="51" y="425"/>
                  </a:lnTo>
                  <a:lnTo>
                    <a:pt x="57" y="419"/>
                  </a:lnTo>
                  <a:lnTo>
                    <a:pt x="63" y="419"/>
                  </a:lnTo>
                  <a:lnTo>
                    <a:pt x="63" y="419"/>
                  </a:lnTo>
                  <a:lnTo>
                    <a:pt x="63" y="416"/>
                  </a:lnTo>
                  <a:lnTo>
                    <a:pt x="66" y="419"/>
                  </a:lnTo>
                  <a:lnTo>
                    <a:pt x="72" y="419"/>
                  </a:lnTo>
                  <a:lnTo>
                    <a:pt x="72" y="422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78" y="422"/>
                  </a:lnTo>
                  <a:lnTo>
                    <a:pt x="81" y="419"/>
                  </a:lnTo>
                  <a:lnTo>
                    <a:pt x="81" y="416"/>
                  </a:lnTo>
                  <a:lnTo>
                    <a:pt x="81" y="416"/>
                  </a:lnTo>
                  <a:lnTo>
                    <a:pt x="81" y="413"/>
                  </a:lnTo>
                  <a:lnTo>
                    <a:pt x="81" y="413"/>
                  </a:lnTo>
                  <a:lnTo>
                    <a:pt x="81" y="413"/>
                  </a:lnTo>
                  <a:lnTo>
                    <a:pt x="81" y="410"/>
                  </a:lnTo>
                  <a:lnTo>
                    <a:pt x="81" y="410"/>
                  </a:lnTo>
                  <a:lnTo>
                    <a:pt x="84" y="401"/>
                  </a:lnTo>
                  <a:lnTo>
                    <a:pt x="87" y="395"/>
                  </a:lnTo>
                  <a:lnTo>
                    <a:pt x="87" y="392"/>
                  </a:lnTo>
                  <a:lnTo>
                    <a:pt x="87" y="389"/>
                  </a:lnTo>
                  <a:lnTo>
                    <a:pt x="87" y="386"/>
                  </a:lnTo>
                  <a:lnTo>
                    <a:pt x="87" y="381"/>
                  </a:lnTo>
                  <a:lnTo>
                    <a:pt x="87" y="381"/>
                  </a:lnTo>
                  <a:lnTo>
                    <a:pt x="87" y="378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7" y="372"/>
                  </a:lnTo>
                  <a:lnTo>
                    <a:pt x="90" y="369"/>
                  </a:lnTo>
                  <a:lnTo>
                    <a:pt x="96" y="366"/>
                  </a:lnTo>
                  <a:lnTo>
                    <a:pt x="105" y="360"/>
                  </a:lnTo>
                  <a:lnTo>
                    <a:pt x="108" y="357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117" y="351"/>
                  </a:lnTo>
                  <a:lnTo>
                    <a:pt x="117" y="351"/>
                  </a:lnTo>
                  <a:lnTo>
                    <a:pt x="120" y="351"/>
                  </a:lnTo>
                  <a:lnTo>
                    <a:pt x="120" y="348"/>
                  </a:lnTo>
                  <a:lnTo>
                    <a:pt x="123" y="348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3" y="342"/>
                  </a:lnTo>
                  <a:lnTo>
                    <a:pt x="123" y="342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6" y="333"/>
                  </a:lnTo>
                  <a:lnTo>
                    <a:pt x="126" y="333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9" y="333"/>
                  </a:lnTo>
                  <a:lnTo>
                    <a:pt x="129" y="333"/>
                  </a:lnTo>
                  <a:lnTo>
                    <a:pt x="129" y="333"/>
                  </a:lnTo>
                  <a:lnTo>
                    <a:pt x="129" y="333"/>
                  </a:lnTo>
                  <a:lnTo>
                    <a:pt x="129" y="330"/>
                  </a:lnTo>
                  <a:lnTo>
                    <a:pt x="129" y="330"/>
                  </a:lnTo>
                  <a:lnTo>
                    <a:pt x="129" y="327"/>
                  </a:lnTo>
                  <a:lnTo>
                    <a:pt x="126" y="324"/>
                  </a:lnTo>
                  <a:lnTo>
                    <a:pt x="114" y="309"/>
                  </a:lnTo>
                  <a:lnTo>
                    <a:pt x="114" y="309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5" y="309"/>
                  </a:lnTo>
                  <a:lnTo>
                    <a:pt x="105" y="309"/>
                  </a:lnTo>
                  <a:lnTo>
                    <a:pt x="105" y="309"/>
                  </a:lnTo>
                  <a:lnTo>
                    <a:pt x="102" y="306"/>
                  </a:lnTo>
                  <a:lnTo>
                    <a:pt x="102" y="297"/>
                  </a:lnTo>
                  <a:lnTo>
                    <a:pt x="102" y="297"/>
                  </a:lnTo>
                  <a:lnTo>
                    <a:pt x="102" y="297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105" y="291"/>
                  </a:lnTo>
                  <a:lnTo>
                    <a:pt x="105" y="288"/>
                  </a:lnTo>
                  <a:lnTo>
                    <a:pt x="102" y="279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99" y="273"/>
                  </a:lnTo>
                  <a:lnTo>
                    <a:pt x="96" y="273"/>
                  </a:lnTo>
                  <a:lnTo>
                    <a:pt x="96" y="270"/>
                  </a:lnTo>
                  <a:lnTo>
                    <a:pt x="96" y="270"/>
                  </a:lnTo>
                  <a:lnTo>
                    <a:pt x="96" y="267"/>
                  </a:lnTo>
                  <a:lnTo>
                    <a:pt x="96" y="267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3" y="261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90" y="237"/>
                  </a:lnTo>
                  <a:lnTo>
                    <a:pt x="96" y="237"/>
                  </a:lnTo>
                  <a:lnTo>
                    <a:pt x="102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11" y="240"/>
                  </a:lnTo>
                  <a:lnTo>
                    <a:pt x="114" y="243"/>
                  </a:lnTo>
                  <a:lnTo>
                    <a:pt x="117" y="246"/>
                  </a:lnTo>
                  <a:lnTo>
                    <a:pt x="117" y="249"/>
                  </a:lnTo>
                  <a:lnTo>
                    <a:pt x="123" y="261"/>
                  </a:lnTo>
                  <a:lnTo>
                    <a:pt x="123" y="264"/>
                  </a:lnTo>
                  <a:lnTo>
                    <a:pt x="123" y="264"/>
                  </a:lnTo>
                  <a:lnTo>
                    <a:pt x="126" y="264"/>
                  </a:lnTo>
                  <a:lnTo>
                    <a:pt x="129" y="264"/>
                  </a:lnTo>
                  <a:lnTo>
                    <a:pt x="132" y="264"/>
                  </a:lnTo>
                  <a:lnTo>
                    <a:pt x="135" y="261"/>
                  </a:lnTo>
                  <a:lnTo>
                    <a:pt x="138" y="258"/>
                  </a:lnTo>
                  <a:lnTo>
                    <a:pt x="138" y="258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50" y="255"/>
                  </a:lnTo>
                  <a:lnTo>
                    <a:pt x="156" y="252"/>
                  </a:lnTo>
                  <a:lnTo>
                    <a:pt x="159" y="252"/>
                  </a:lnTo>
                  <a:lnTo>
                    <a:pt x="174" y="246"/>
                  </a:lnTo>
                  <a:lnTo>
                    <a:pt x="177" y="249"/>
                  </a:lnTo>
                  <a:lnTo>
                    <a:pt x="186" y="249"/>
                  </a:lnTo>
                  <a:lnTo>
                    <a:pt x="189" y="249"/>
                  </a:lnTo>
                  <a:lnTo>
                    <a:pt x="192" y="249"/>
                  </a:lnTo>
                  <a:lnTo>
                    <a:pt x="195" y="246"/>
                  </a:lnTo>
                  <a:lnTo>
                    <a:pt x="195" y="243"/>
                  </a:lnTo>
                  <a:lnTo>
                    <a:pt x="198" y="243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8" y="249"/>
                  </a:lnTo>
                  <a:lnTo>
                    <a:pt x="195" y="252"/>
                  </a:lnTo>
                  <a:lnTo>
                    <a:pt x="195" y="255"/>
                  </a:lnTo>
                  <a:lnTo>
                    <a:pt x="195" y="261"/>
                  </a:lnTo>
                  <a:lnTo>
                    <a:pt x="198" y="261"/>
                  </a:lnTo>
                  <a:lnTo>
                    <a:pt x="198" y="264"/>
                  </a:lnTo>
                  <a:lnTo>
                    <a:pt x="201" y="267"/>
                  </a:lnTo>
                  <a:lnTo>
                    <a:pt x="204" y="267"/>
                  </a:lnTo>
                  <a:lnTo>
                    <a:pt x="210" y="270"/>
                  </a:lnTo>
                  <a:lnTo>
                    <a:pt x="213" y="267"/>
                  </a:lnTo>
                  <a:lnTo>
                    <a:pt x="216" y="267"/>
                  </a:lnTo>
                  <a:lnTo>
                    <a:pt x="219" y="267"/>
                  </a:lnTo>
                  <a:lnTo>
                    <a:pt x="234" y="273"/>
                  </a:lnTo>
                  <a:lnTo>
                    <a:pt x="237" y="273"/>
                  </a:lnTo>
                  <a:lnTo>
                    <a:pt x="240" y="273"/>
                  </a:lnTo>
                  <a:lnTo>
                    <a:pt x="240" y="273"/>
                  </a:lnTo>
                  <a:lnTo>
                    <a:pt x="243" y="276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46" y="282"/>
                  </a:lnTo>
                  <a:lnTo>
                    <a:pt x="246" y="285"/>
                  </a:lnTo>
                  <a:lnTo>
                    <a:pt x="246" y="288"/>
                  </a:lnTo>
                  <a:lnTo>
                    <a:pt x="249" y="288"/>
                  </a:lnTo>
                  <a:lnTo>
                    <a:pt x="252" y="291"/>
                  </a:lnTo>
                  <a:lnTo>
                    <a:pt x="261" y="297"/>
                  </a:lnTo>
                  <a:lnTo>
                    <a:pt x="261" y="297"/>
                  </a:lnTo>
                  <a:lnTo>
                    <a:pt x="270" y="300"/>
                  </a:lnTo>
                  <a:lnTo>
                    <a:pt x="276" y="294"/>
                  </a:lnTo>
                  <a:lnTo>
                    <a:pt x="282" y="288"/>
                  </a:lnTo>
                  <a:lnTo>
                    <a:pt x="285" y="285"/>
                  </a:lnTo>
                  <a:lnTo>
                    <a:pt x="288" y="282"/>
                  </a:lnTo>
                  <a:lnTo>
                    <a:pt x="291" y="282"/>
                  </a:lnTo>
                  <a:lnTo>
                    <a:pt x="294" y="282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00" y="288"/>
                  </a:lnTo>
                  <a:lnTo>
                    <a:pt x="300" y="288"/>
                  </a:lnTo>
                  <a:lnTo>
                    <a:pt x="300" y="291"/>
                  </a:lnTo>
                  <a:lnTo>
                    <a:pt x="303" y="291"/>
                  </a:lnTo>
                  <a:lnTo>
                    <a:pt x="303" y="291"/>
                  </a:lnTo>
                  <a:lnTo>
                    <a:pt x="306" y="288"/>
                  </a:lnTo>
                  <a:lnTo>
                    <a:pt x="303" y="282"/>
                  </a:lnTo>
                  <a:lnTo>
                    <a:pt x="306" y="279"/>
                  </a:lnTo>
                  <a:lnTo>
                    <a:pt x="306" y="267"/>
                  </a:lnTo>
                  <a:lnTo>
                    <a:pt x="306" y="258"/>
                  </a:lnTo>
                  <a:lnTo>
                    <a:pt x="306" y="255"/>
                  </a:lnTo>
                  <a:lnTo>
                    <a:pt x="303" y="255"/>
                  </a:lnTo>
                  <a:lnTo>
                    <a:pt x="300" y="252"/>
                  </a:lnTo>
                  <a:lnTo>
                    <a:pt x="300" y="252"/>
                  </a:lnTo>
                  <a:lnTo>
                    <a:pt x="297" y="249"/>
                  </a:lnTo>
                  <a:lnTo>
                    <a:pt x="294" y="246"/>
                  </a:lnTo>
                  <a:lnTo>
                    <a:pt x="294" y="246"/>
                  </a:lnTo>
                  <a:lnTo>
                    <a:pt x="294" y="243"/>
                  </a:lnTo>
                  <a:lnTo>
                    <a:pt x="294" y="240"/>
                  </a:lnTo>
                  <a:lnTo>
                    <a:pt x="297" y="240"/>
                  </a:lnTo>
                  <a:lnTo>
                    <a:pt x="294" y="237"/>
                  </a:lnTo>
                  <a:lnTo>
                    <a:pt x="294" y="237"/>
                  </a:lnTo>
                  <a:lnTo>
                    <a:pt x="291" y="237"/>
                  </a:lnTo>
                  <a:lnTo>
                    <a:pt x="282" y="237"/>
                  </a:lnTo>
                  <a:lnTo>
                    <a:pt x="279" y="237"/>
                  </a:lnTo>
                  <a:lnTo>
                    <a:pt x="276" y="234"/>
                  </a:lnTo>
                  <a:lnTo>
                    <a:pt x="273" y="234"/>
                  </a:lnTo>
                  <a:lnTo>
                    <a:pt x="270" y="234"/>
                  </a:lnTo>
                  <a:lnTo>
                    <a:pt x="267" y="234"/>
                  </a:lnTo>
                  <a:lnTo>
                    <a:pt x="267" y="231"/>
                  </a:lnTo>
                  <a:lnTo>
                    <a:pt x="258" y="225"/>
                  </a:lnTo>
                  <a:lnTo>
                    <a:pt x="258" y="225"/>
                  </a:lnTo>
                  <a:lnTo>
                    <a:pt x="258" y="222"/>
                  </a:lnTo>
                  <a:lnTo>
                    <a:pt x="258" y="219"/>
                  </a:lnTo>
                  <a:lnTo>
                    <a:pt x="258" y="219"/>
                  </a:lnTo>
                  <a:lnTo>
                    <a:pt x="255" y="216"/>
                  </a:lnTo>
                  <a:lnTo>
                    <a:pt x="252" y="213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7"/>
                  </a:lnTo>
                  <a:lnTo>
                    <a:pt x="258" y="207"/>
                  </a:lnTo>
                  <a:lnTo>
                    <a:pt x="264" y="210"/>
                  </a:lnTo>
                  <a:lnTo>
                    <a:pt x="264" y="210"/>
                  </a:lnTo>
                  <a:lnTo>
                    <a:pt x="267" y="210"/>
                  </a:lnTo>
                  <a:lnTo>
                    <a:pt x="267" y="210"/>
                  </a:lnTo>
                  <a:lnTo>
                    <a:pt x="267" y="207"/>
                  </a:lnTo>
                  <a:lnTo>
                    <a:pt x="267" y="207"/>
                  </a:lnTo>
                  <a:lnTo>
                    <a:pt x="267" y="204"/>
                  </a:lnTo>
                  <a:lnTo>
                    <a:pt x="267" y="204"/>
                  </a:lnTo>
                  <a:lnTo>
                    <a:pt x="264" y="204"/>
                  </a:lnTo>
                  <a:lnTo>
                    <a:pt x="264" y="201"/>
                  </a:lnTo>
                  <a:lnTo>
                    <a:pt x="261" y="201"/>
                  </a:lnTo>
                  <a:lnTo>
                    <a:pt x="261" y="198"/>
                  </a:lnTo>
                  <a:lnTo>
                    <a:pt x="261" y="195"/>
                  </a:lnTo>
                  <a:lnTo>
                    <a:pt x="261" y="195"/>
                  </a:lnTo>
                  <a:lnTo>
                    <a:pt x="261" y="192"/>
                  </a:lnTo>
                  <a:lnTo>
                    <a:pt x="261" y="189"/>
                  </a:lnTo>
                  <a:lnTo>
                    <a:pt x="264" y="189"/>
                  </a:lnTo>
                  <a:lnTo>
                    <a:pt x="267" y="189"/>
                  </a:lnTo>
                  <a:lnTo>
                    <a:pt x="273" y="192"/>
                  </a:lnTo>
                  <a:lnTo>
                    <a:pt x="285" y="195"/>
                  </a:lnTo>
                  <a:lnTo>
                    <a:pt x="288" y="195"/>
                  </a:lnTo>
                  <a:lnTo>
                    <a:pt x="291" y="195"/>
                  </a:lnTo>
                  <a:lnTo>
                    <a:pt x="300" y="189"/>
                  </a:lnTo>
                  <a:lnTo>
                    <a:pt x="303" y="186"/>
                  </a:lnTo>
                  <a:lnTo>
                    <a:pt x="300" y="183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4" y="177"/>
                  </a:lnTo>
                  <a:lnTo>
                    <a:pt x="291" y="174"/>
                  </a:lnTo>
                  <a:lnTo>
                    <a:pt x="291" y="171"/>
                  </a:lnTo>
                  <a:lnTo>
                    <a:pt x="291" y="171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1" y="165"/>
                  </a:lnTo>
                  <a:lnTo>
                    <a:pt x="297" y="156"/>
                  </a:lnTo>
                  <a:lnTo>
                    <a:pt x="300" y="153"/>
                  </a:lnTo>
                  <a:lnTo>
                    <a:pt x="300" y="150"/>
                  </a:lnTo>
                  <a:lnTo>
                    <a:pt x="300" y="147"/>
                  </a:lnTo>
                  <a:lnTo>
                    <a:pt x="300" y="144"/>
                  </a:lnTo>
                  <a:lnTo>
                    <a:pt x="303" y="144"/>
                  </a:lnTo>
                  <a:lnTo>
                    <a:pt x="306" y="144"/>
                  </a:lnTo>
                  <a:lnTo>
                    <a:pt x="309" y="144"/>
                  </a:lnTo>
                  <a:lnTo>
                    <a:pt x="312" y="144"/>
                  </a:lnTo>
                  <a:lnTo>
                    <a:pt x="315" y="144"/>
                  </a:lnTo>
                  <a:lnTo>
                    <a:pt x="318" y="144"/>
                  </a:lnTo>
                  <a:lnTo>
                    <a:pt x="321" y="144"/>
                  </a:lnTo>
                  <a:lnTo>
                    <a:pt x="324" y="141"/>
                  </a:lnTo>
                  <a:lnTo>
                    <a:pt x="330" y="141"/>
                  </a:lnTo>
                  <a:lnTo>
                    <a:pt x="333" y="141"/>
                  </a:lnTo>
                  <a:lnTo>
                    <a:pt x="336" y="138"/>
                  </a:lnTo>
                  <a:lnTo>
                    <a:pt x="336" y="135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6" y="129"/>
                  </a:lnTo>
                  <a:lnTo>
                    <a:pt x="336" y="126"/>
                  </a:lnTo>
                  <a:lnTo>
                    <a:pt x="333" y="123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51" y="111"/>
                  </a:lnTo>
                  <a:lnTo>
                    <a:pt x="357" y="111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9" y="105"/>
                  </a:lnTo>
                  <a:lnTo>
                    <a:pt x="369" y="102"/>
                  </a:lnTo>
                  <a:lnTo>
                    <a:pt x="366" y="99"/>
                  </a:lnTo>
                  <a:lnTo>
                    <a:pt x="366" y="99"/>
                  </a:lnTo>
                  <a:lnTo>
                    <a:pt x="369" y="96"/>
                  </a:lnTo>
                  <a:lnTo>
                    <a:pt x="372" y="93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81" y="87"/>
                  </a:lnTo>
                  <a:lnTo>
                    <a:pt x="381" y="90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90" y="90"/>
                  </a:lnTo>
                  <a:lnTo>
                    <a:pt x="402" y="81"/>
                  </a:lnTo>
                  <a:lnTo>
                    <a:pt x="402" y="81"/>
                  </a:lnTo>
                  <a:lnTo>
                    <a:pt x="405" y="81"/>
                  </a:lnTo>
                  <a:lnTo>
                    <a:pt x="408" y="84"/>
                  </a:lnTo>
                  <a:lnTo>
                    <a:pt x="411" y="84"/>
                  </a:lnTo>
                  <a:lnTo>
                    <a:pt x="417" y="81"/>
                  </a:lnTo>
                  <a:lnTo>
                    <a:pt x="420" y="81"/>
                  </a:lnTo>
                  <a:lnTo>
                    <a:pt x="423" y="81"/>
                  </a:lnTo>
                  <a:lnTo>
                    <a:pt x="426" y="81"/>
                  </a:lnTo>
                  <a:lnTo>
                    <a:pt x="432" y="78"/>
                  </a:lnTo>
                  <a:lnTo>
                    <a:pt x="435" y="78"/>
                  </a:lnTo>
                  <a:lnTo>
                    <a:pt x="438" y="78"/>
                  </a:lnTo>
                  <a:lnTo>
                    <a:pt x="438" y="78"/>
                  </a:lnTo>
                  <a:lnTo>
                    <a:pt x="447" y="81"/>
                  </a:lnTo>
                  <a:lnTo>
                    <a:pt x="447" y="81"/>
                  </a:lnTo>
                  <a:lnTo>
                    <a:pt x="450" y="81"/>
                  </a:lnTo>
                  <a:lnTo>
                    <a:pt x="450" y="81"/>
                  </a:lnTo>
                  <a:lnTo>
                    <a:pt x="450" y="78"/>
                  </a:lnTo>
                  <a:lnTo>
                    <a:pt x="453" y="75"/>
                  </a:lnTo>
                  <a:lnTo>
                    <a:pt x="453" y="66"/>
                  </a:lnTo>
                  <a:lnTo>
                    <a:pt x="453" y="63"/>
                  </a:lnTo>
                  <a:lnTo>
                    <a:pt x="450" y="60"/>
                  </a:lnTo>
                  <a:lnTo>
                    <a:pt x="447" y="57"/>
                  </a:lnTo>
                  <a:lnTo>
                    <a:pt x="447" y="54"/>
                  </a:lnTo>
                  <a:lnTo>
                    <a:pt x="444" y="51"/>
                  </a:lnTo>
                  <a:lnTo>
                    <a:pt x="444" y="51"/>
                  </a:lnTo>
                  <a:lnTo>
                    <a:pt x="444" y="42"/>
                  </a:lnTo>
                  <a:lnTo>
                    <a:pt x="444" y="42"/>
                  </a:lnTo>
                  <a:lnTo>
                    <a:pt x="444" y="39"/>
                  </a:lnTo>
                  <a:lnTo>
                    <a:pt x="441" y="36"/>
                  </a:lnTo>
                  <a:lnTo>
                    <a:pt x="438" y="36"/>
                  </a:lnTo>
                  <a:lnTo>
                    <a:pt x="429" y="39"/>
                  </a:lnTo>
                  <a:lnTo>
                    <a:pt x="426" y="39"/>
                  </a:lnTo>
                  <a:lnTo>
                    <a:pt x="423" y="39"/>
                  </a:lnTo>
                  <a:lnTo>
                    <a:pt x="423" y="36"/>
                  </a:lnTo>
                  <a:lnTo>
                    <a:pt x="420" y="33"/>
                  </a:lnTo>
                  <a:lnTo>
                    <a:pt x="420" y="27"/>
                  </a:lnTo>
                  <a:lnTo>
                    <a:pt x="423" y="18"/>
                  </a:lnTo>
                  <a:lnTo>
                    <a:pt x="423" y="12"/>
                  </a:lnTo>
                  <a:lnTo>
                    <a:pt x="426" y="9"/>
                  </a:lnTo>
                  <a:lnTo>
                    <a:pt x="426" y="6"/>
                  </a:lnTo>
                  <a:lnTo>
                    <a:pt x="429" y="0"/>
                  </a:lnTo>
                  <a:lnTo>
                    <a:pt x="435" y="3"/>
                  </a:lnTo>
                  <a:lnTo>
                    <a:pt x="435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26" name="Freeform 52"/>
            <p:cNvSpPr>
              <a:spLocks noEditPoints="1"/>
            </p:cNvSpPr>
            <p:nvPr/>
          </p:nvSpPr>
          <p:spPr bwMode="auto">
            <a:xfrm>
              <a:off x="4333" y="1797"/>
              <a:ext cx="582" cy="627"/>
            </a:xfrm>
            <a:custGeom>
              <a:avLst/>
              <a:gdLst>
                <a:gd name="T0" fmla="*/ 72 w 582"/>
                <a:gd name="T1" fmla="*/ 372 h 627"/>
                <a:gd name="T2" fmla="*/ 51 w 582"/>
                <a:gd name="T3" fmla="*/ 348 h 627"/>
                <a:gd name="T4" fmla="*/ 51 w 582"/>
                <a:gd name="T5" fmla="*/ 378 h 627"/>
                <a:gd name="T6" fmla="*/ 63 w 582"/>
                <a:gd name="T7" fmla="*/ 306 h 627"/>
                <a:gd name="T8" fmla="*/ 21 w 582"/>
                <a:gd name="T9" fmla="*/ 288 h 627"/>
                <a:gd name="T10" fmla="*/ 0 w 582"/>
                <a:gd name="T11" fmla="*/ 279 h 627"/>
                <a:gd name="T12" fmla="*/ 573 w 582"/>
                <a:gd name="T13" fmla="*/ 216 h 627"/>
                <a:gd name="T14" fmla="*/ 564 w 582"/>
                <a:gd name="T15" fmla="*/ 192 h 627"/>
                <a:gd name="T16" fmla="*/ 528 w 582"/>
                <a:gd name="T17" fmla="*/ 174 h 627"/>
                <a:gd name="T18" fmla="*/ 525 w 582"/>
                <a:gd name="T19" fmla="*/ 141 h 627"/>
                <a:gd name="T20" fmla="*/ 471 w 582"/>
                <a:gd name="T21" fmla="*/ 57 h 627"/>
                <a:gd name="T22" fmla="*/ 450 w 582"/>
                <a:gd name="T23" fmla="*/ 54 h 627"/>
                <a:gd name="T24" fmla="*/ 432 w 582"/>
                <a:gd name="T25" fmla="*/ 63 h 627"/>
                <a:gd name="T26" fmla="*/ 396 w 582"/>
                <a:gd name="T27" fmla="*/ 63 h 627"/>
                <a:gd name="T28" fmla="*/ 387 w 582"/>
                <a:gd name="T29" fmla="*/ 36 h 627"/>
                <a:gd name="T30" fmla="*/ 369 w 582"/>
                <a:gd name="T31" fmla="*/ 27 h 627"/>
                <a:gd name="T32" fmla="*/ 360 w 582"/>
                <a:gd name="T33" fmla="*/ 12 h 627"/>
                <a:gd name="T34" fmla="*/ 345 w 582"/>
                <a:gd name="T35" fmla="*/ 0 h 627"/>
                <a:gd name="T36" fmla="*/ 309 w 582"/>
                <a:gd name="T37" fmla="*/ 24 h 627"/>
                <a:gd name="T38" fmla="*/ 288 w 582"/>
                <a:gd name="T39" fmla="*/ 18 h 627"/>
                <a:gd name="T40" fmla="*/ 216 w 582"/>
                <a:gd name="T41" fmla="*/ 27 h 627"/>
                <a:gd name="T42" fmla="*/ 201 w 582"/>
                <a:gd name="T43" fmla="*/ 48 h 627"/>
                <a:gd name="T44" fmla="*/ 135 w 582"/>
                <a:gd name="T45" fmla="*/ 45 h 627"/>
                <a:gd name="T46" fmla="*/ 150 w 582"/>
                <a:gd name="T47" fmla="*/ 69 h 627"/>
                <a:gd name="T48" fmla="*/ 180 w 582"/>
                <a:gd name="T49" fmla="*/ 111 h 627"/>
                <a:gd name="T50" fmla="*/ 192 w 582"/>
                <a:gd name="T51" fmla="*/ 153 h 627"/>
                <a:gd name="T52" fmla="*/ 198 w 582"/>
                <a:gd name="T53" fmla="*/ 189 h 627"/>
                <a:gd name="T54" fmla="*/ 195 w 582"/>
                <a:gd name="T55" fmla="*/ 231 h 627"/>
                <a:gd name="T56" fmla="*/ 207 w 582"/>
                <a:gd name="T57" fmla="*/ 246 h 627"/>
                <a:gd name="T58" fmla="*/ 183 w 582"/>
                <a:gd name="T59" fmla="*/ 258 h 627"/>
                <a:gd name="T60" fmla="*/ 135 w 582"/>
                <a:gd name="T61" fmla="*/ 255 h 627"/>
                <a:gd name="T62" fmla="*/ 126 w 582"/>
                <a:gd name="T63" fmla="*/ 246 h 627"/>
                <a:gd name="T64" fmla="*/ 93 w 582"/>
                <a:gd name="T65" fmla="*/ 264 h 627"/>
                <a:gd name="T66" fmla="*/ 72 w 582"/>
                <a:gd name="T67" fmla="*/ 303 h 627"/>
                <a:gd name="T68" fmla="*/ 87 w 582"/>
                <a:gd name="T69" fmla="*/ 312 h 627"/>
                <a:gd name="T70" fmla="*/ 96 w 582"/>
                <a:gd name="T71" fmla="*/ 324 h 627"/>
                <a:gd name="T72" fmla="*/ 108 w 582"/>
                <a:gd name="T73" fmla="*/ 345 h 627"/>
                <a:gd name="T74" fmla="*/ 99 w 582"/>
                <a:gd name="T75" fmla="*/ 369 h 627"/>
                <a:gd name="T76" fmla="*/ 93 w 582"/>
                <a:gd name="T77" fmla="*/ 390 h 627"/>
                <a:gd name="T78" fmla="*/ 96 w 582"/>
                <a:gd name="T79" fmla="*/ 420 h 627"/>
                <a:gd name="T80" fmla="*/ 66 w 582"/>
                <a:gd name="T81" fmla="*/ 444 h 627"/>
                <a:gd name="T82" fmla="*/ 117 w 582"/>
                <a:gd name="T83" fmla="*/ 471 h 627"/>
                <a:gd name="T84" fmla="*/ 180 w 582"/>
                <a:gd name="T85" fmla="*/ 561 h 627"/>
                <a:gd name="T86" fmla="*/ 204 w 582"/>
                <a:gd name="T87" fmla="*/ 552 h 627"/>
                <a:gd name="T88" fmla="*/ 225 w 582"/>
                <a:gd name="T89" fmla="*/ 570 h 627"/>
                <a:gd name="T90" fmla="*/ 240 w 582"/>
                <a:gd name="T91" fmla="*/ 597 h 627"/>
                <a:gd name="T92" fmla="*/ 267 w 582"/>
                <a:gd name="T93" fmla="*/ 612 h 627"/>
                <a:gd name="T94" fmla="*/ 312 w 582"/>
                <a:gd name="T95" fmla="*/ 621 h 627"/>
                <a:gd name="T96" fmla="*/ 330 w 582"/>
                <a:gd name="T97" fmla="*/ 600 h 627"/>
                <a:gd name="T98" fmla="*/ 363 w 582"/>
                <a:gd name="T99" fmla="*/ 591 h 627"/>
                <a:gd name="T100" fmla="*/ 384 w 582"/>
                <a:gd name="T101" fmla="*/ 564 h 627"/>
                <a:gd name="T102" fmla="*/ 417 w 582"/>
                <a:gd name="T103" fmla="*/ 510 h 627"/>
                <a:gd name="T104" fmla="*/ 438 w 582"/>
                <a:gd name="T105" fmla="*/ 477 h 627"/>
                <a:gd name="T106" fmla="*/ 456 w 582"/>
                <a:gd name="T107" fmla="*/ 450 h 627"/>
                <a:gd name="T108" fmla="*/ 486 w 582"/>
                <a:gd name="T109" fmla="*/ 417 h 627"/>
                <a:gd name="T110" fmla="*/ 501 w 582"/>
                <a:gd name="T111" fmla="*/ 390 h 627"/>
                <a:gd name="T112" fmla="*/ 519 w 582"/>
                <a:gd name="T113" fmla="*/ 375 h 627"/>
                <a:gd name="T114" fmla="*/ 510 w 582"/>
                <a:gd name="T115" fmla="*/ 351 h 627"/>
                <a:gd name="T116" fmla="*/ 498 w 582"/>
                <a:gd name="T117" fmla="*/ 315 h 627"/>
                <a:gd name="T118" fmla="*/ 501 w 582"/>
                <a:gd name="T119" fmla="*/ 285 h 627"/>
                <a:gd name="T120" fmla="*/ 540 w 582"/>
                <a:gd name="T121" fmla="*/ 270 h 627"/>
                <a:gd name="T122" fmla="*/ 555 w 582"/>
                <a:gd name="T123" fmla="*/ 246 h 627"/>
                <a:gd name="T124" fmla="*/ 579 w 582"/>
                <a:gd name="T125" fmla="*/ 22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2" h="627">
                  <a:moveTo>
                    <a:pt x="69" y="411"/>
                  </a:moveTo>
                  <a:lnTo>
                    <a:pt x="75" y="411"/>
                  </a:lnTo>
                  <a:lnTo>
                    <a:pt x="78" y="408"/>
                  </a:lnTo>
                  <a:lnTo>
                    <a:pt x="78" y="399"/>
                  </a:lnTo>
                  <a:lnTo>
                    <a:pt x="81" y="387"/>
                  </a:lnTo>
                  <a:lnTo>
                    <a:pt x="81" y="384"/>
                  </a:lnTo>
                  <a:lnTo>
                    <a:pt x="78" y="381"/>
                  </a:lnTo>
                  <a:lnTo>
                    <a:pt x="72" y="378"/>
                  </a:lnTo>
                  <a:lnTo>
                    <a:pt x="69" y="375"/>
                  </a:lnTo>
                  <a:lnTo>
                    <a:pt x="72" y="372"/>
                  </a:lnTo>
                  <a:lnTo>
                    <a:pt x="72" y="369"/>
                  </a:lnTo>
                  <a:lnTo>
                    <a:pt x="69" y="369"/>
                  </a:lnTo>
                  <a:lnTo>
                    <a:pt x="69" y="366"/>
                  </a:lnTo>
                  <a:lnTo>
                    <a:pt x="69" y="363"/>
                  </a:lnTo>
                  <a:lnTo>
                    <a:pt x="69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0" y="357"/>
                  </a:lnTo>
                  <a:lnTo>
                    <a:pt x="57" y="354"/>
                  </a:lnTo>
                  <a:lnTo>
                    <a:pt x="51" y="348"/>
                  </a:lnTo>
                  <a:lnTo>
                    <a:pt x="45" y="345"/>
                  </a:lnTo>
                  <a:lnTo>
                    <a:pt x="39" y="339"/>
                  </a:lnTo>
                  <a:lnTo>
                    <a:pt x="33" y="339"/>
                  </a:lnTo>
                  <a:lnTo>
                    <a:pt x="36" y="351"/>
                  </a:lnTo>
                  <a:lnTo>
                    <a:pt x="39" y="357"/>
                  </a:lnTo>
                  <a:lnTo>
                    <a:pt x="39" y="360"/>
                  </a:lnTo>
                  <a:lnTo>
                    <a:pt x="39" y="363"/>
                  </a:lnTo>
                  <a:lnTo>
                    <a:pt x="42" y="369"/>
                  </a:lnTo>
                  <a:lnTo>
                    <a:pt x="45" y="375"/>
                  </a:lnTo>
                  <a:lnTo>
                    <a:pt x="51" y="378"/>
                  </a:lnTo>
                  <a:lnTo>
                    <a:pt x="63" y="390"/>
                  </a:lnTo>
                  <a:lnTo>
                    <a:pt x="66" y="396"/>
                  </a:lnTo>
                  <a:lnTo>
                    <a:pt x="66" y="399"/>
                  </a:lnTo>
                  <a:lnTo>
                    <a:pt x="69" y="411"/>
                  </a:lnTo>
                  <a:close/>
                  <a:moveTo>
                    <a:pt x="57" y="306"/>
                  </a:moveTo>
                  <a:lnTo>
                    <a:pt x="57" y="306"/>
                  </a:lnTo>
                  <a:lnTo>
                    <a:pt x="57" y="309"/>
                  </a:lnTo>
                  <a:lnTo>
                    <a:pt x="60" y="306"/>
                  </a:lnTo>
                  <a:lnTo>
                    <a:pt x="63" y="306"/>
                  </a:lnTo>
                  <a:lnTo>
                    <a:pt x="63" y="306"/>
                  </a:lnTo>
                  <a:lnTo>
                    <a:pt x="63" y="300"/>
                  </a:lnTo>
                  <a:lnTo>
                    <a:pt x="57" y="297"/>
                  </a:lnTo>
                  <a:lnTo>
                    <a:pt x="54" y="291"/>
                  </a:lnTo>
                  <a:lnTo>
                    <a:pt x="30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27" y="285"/>
                  </a:lnTo>
                  <a:lnTo>
                    <a:pt x="21" y="288"/>
                  </a:lnTo>
                  <a:lnTo>
                    <a:pt x="15" y="288"/>
                  </a:lnTo>
                  <a:lnTo>
                    <a:pt x="9" y="282"/>
                  </a:lnTo>
                  <a:lnTo>
                    <a:pt x="12" y="282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18" y="279"/>
                  </a:lnTo>
                  <a:lnTo>
                    <a:pt x="18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0" y="279"/>
                  </a:lnTo>
                  <a:lnTo>
                    <a:pt x="0" y="282"/>
                  </a:lnTo>
                  <a:lnTo>
                    <a:pt x="3" y="282"/>
                  </a:lnTo>
                  <a:lnTo>
                    <a:pt x="12" y="291"/>
                  </a:lnTo>
                  <a:lnTo>
                    <a:pt x="15" y="294"/>
                  </a:lnTo>
                  <a:lnTo>
                    <a:pt x="27" y="291"/>
                  </a:lnTo>
                  <a:lnTo>
                    <a:pt x="48" y="303"/>
                  </a:lnTo>
                  <a:lnTo>
                    <a:pt x="57" y="306"/>
                  </a:lnTo>
                  <a:close/>
                  <a:moveTo>
                    <a:pt x="579" y="222"/>
                  </a:moveTo>
                  <a:lnTo>
                    <a:pt x="576" y="219"/>
                  </a:lnTo>
                  <a:lnTo>
                    <a:pt x="573" y="216"/>
                  </a:lnTo>
                  <a:lnTo>
                    <a:pt x="573" y="213"/>
                  </a:lnTo>
                  <a:lnTo>
                    <a:pt x="570" y="210"/>
                  </a:lnTo>
                  <a:lnTo>
                    <a:pt x="573" y="204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8"/>
                  </a:lnTo>
                  <a:lnTo>
                    <a:pt x="570" y="198"/>
                  </a:lnTo>
                  <a:lnTo>
                    <a:pt x="570" y="195"/>
                  </a:lnTo>
                  <a:lnTo>
                    <a:pt x="567" y="195"/>
                  </a:lnTo>
                  <a:lnTo>
                    <a:pt x="564" y="192"/>
                  </a:lnTo>
                  <a:lnTo>
                    <a:pt x="564" y="192"/>
                  </a:lnTo>
                  <a:lnTo>
                    <a:pt x="549" y="192"/>
                  </a:lnTo>
                  <a:lnTo>
                    <a:pt x="546" y="192"/>
                  </a:lnTo>
                  <a:lnTo>
                    <a:pt x="546" y="189"/>
                  </a:lnTo>
                  <a:lnTo>
                    <a:pt x="546" y="183"/>
                  </a:lnTo>
                  <a:lnTo>
                    <a:pt x="546" y="183"/>
                  </a:lnTo>
                  <a:lnTo>
                    <a:pt x="543" y="183"/>
                  </a:lnTo>
                  <a:lnTo>
                    <a:pt x="540" y="180"/>
                  </a:lnTo>
                  <a:lnTo>
                    <a:pt x="534" y="177"/>
                  </a:lnTo>
                  <a:lnTo>
                    <a:pt x="528" y="174"/>
                  </a:lnTo>
                  <a:lnTo>
                    <a:pt x="525" y="171"/>
                  </a:lnTo>
                  <a:lnTo>
                    <a:pt x="525" y="168"/>
                  </a:lnTo>
                  <a:lnTo>
                    <a:pt x="522" y="162"/>
                  </a:lnTo>
                  <a:lnTo>
                    <a:pt x="522" y="159"/>
                  </a:lnTo>
                  <a:lnTo>
                    <a:pt x="522" y="153"/>
                  </a:lnTo>
                  <a:lnTo>
                    <a:pt x="522" y="150"/>
                  </a:lnTo>
                  <a:lnTo>
                    <a:pt x="522" y="147"/>
                  </a:lnTo>
                  <a:lnTo>
                    <a:pt x="522" y="147"/>
                  </a:lnTo>
                  <a:lnTo>
                    <a:pt x="525" y="144"/>
                  </a:lnTo>
                  <a:lnTo>
                    <a:pt x="525" y="141"/>
                  </a:lnTo>
                  <a:lnTo>
                    <a:pt x="522" y="138"/>
                  </a:lnTo>
                  <a:lnTo>
                    <a:pt x="522" y="132"/>
                  </a:lnTo>
                  <a:lnTo>
                    <a:pt x="519" y="129"/>
                  </a:lnTo>
                  <a:lnTo>
                    <a:pt x="516" y="123"/>
                  </a:lnTo>
                  <a:lnTo>
                    <a:pt x="507" y="117"/>
                  </a:lnTo>
                  <a:lnTo>
                    <a:pt x="480" y="78"/>
                  </a:lnTo>
                  <a:lnTo>
                    <a:pt x="477" y="66"/>
                  </a:lnTo>
                  <a:lnTo>
                    <a:pt x="474" y="63"/>
                  </a:lnTo>
                  <a:lnTo>
                    <a:pt x="471" y="60"/>
                  </a:lnTo>
                  <a:lnTo>
                    <a:pt x="471" y="57"/>
                  </a:lnTo>
                  <a:lnTo>
                    <a:pt x="465" y="57"/>
                  </a:lnTo>
                  <a:lnTo>
                    <a:pt x="453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51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3" y="54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3" y="60"/>
                  </a:lnTo>
                  <a:lnTo>
                    <a:pt x="453" y="60"/>
                  </a:lnTo>
                  <a:lnTo>
                    <a:pt x="453" y="63"/>
                  </a:lnTo>
                  <a:lnTo>
                    <a:pt x="450" y="63"/>
                  </a:lnTo>
                  <a:lnTo>
                    <a:pt x="450" y="63"/>
                  </a:lnTo>
                  <a:lnTo>
                    <a:pt x="432" y="63"/>
                  </a:lnTo>
                  <a:lnTo>
                    <a:pt x="429" y="66"/>
                  </a:lnTo>
                  <a:lnTo>
                    <a:pt x="426" y="66"/>
                  </a:lnTo>
                  <a:lnTo>
                    <a:pt x="426" y="66"/>
                  </a:lnTo>
                  <a:lnTo>
                    <a:pt x="423" y="69"/>
                  </a:lnTo>
                  <a:lnTo>
                    <a:pt x="423" y="69"/>
                  </a:lnTo>
                  <a:lnTo>
                    <a:pt x="411" y="66"/>
                  </a:lnTo>
                  <a:lnTo>
                    <a:pt x="402" y="69"/>
                  </a:lnTo>
                  <a:lnTo>
                    <a:pt x="399" y="69"/>
                  </a:lnTo>
                  <a:lnTo>
                    <a:pt x="396" y="66"/>
                  </a:lnTo>
                  <a:lnTo>
                    <a:pt x="396" y="63"/>
                  </a:lnTo>
                  <a:lnTo>
                    <a:pt x="393" y="60"/>
                  </a:lnTo>
                  <a:lnTo>
                    <a:pt x="393" y="60"/>
                  </a:lnTo>
                  <a:lnTo>
                    <a:pt x="393" y="54"/>
                  </a:lnTo>
                  <a:lnTo>
                    <a:pt x="393" y="48"/>
                  </a:lnTo>
                  <a:lnTo>
                    <a:pt x="396" y="42"/>
                  </a:lnTo>
                  <a:lnTo>
                    <a:pt x="396" y="39"/>
                  </a:lnTo>
                  <a:lnTo>
                    <a:pt x="396" y="36"/>
                  </a:lnTo>
                  <a:lnTo>
                    <a:pt x="396" y="36"/>
                  </a:lnTo>
                  <a:lnTo>
                    <a:pt x="393" y="36"/>
                  </a:lnTo>
                  <a:lnTo>
                    <a:pt x="387" y="36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84" y="30"/>
                  </a:lnTo>
                  <a:lnTo>
                    <a:pt x="381" y="30"/>
                  </a:lnTo>
                  <a:lnTo>
                    <a:pt x="378" y="30"/>
                  </a:lnTo>
                  <a:lnTo>
                    <a:pt x="375" y="30"/>
                  </a:lnTo>
                  <a:lnTo>
                    <a:pt x="372" y="30"/>
                  </a:lnTo>
                  <a:lnTo>
                    <a:pt x="369" y="30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72" y="24"/>
                  </a:lnTo>
                  <a:lnTo>
                    <a:pt x="372" y="21"/>
                  </a:lnTo>
                  <a:lnTo>
                    <a:pt x="372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63" y="18"/>
                  </a:lnTo>
                  <a:lnTo>
                    <a:pt x="360" y="18"/>
                  </a:lnTo>
                  <a:lnTo>
                    <a:pt x="360" y="18"/>
                  </a:lnTo>
                  <a:lnTo>
                    <a:pt x="360" y="15"/>
                  </a:lnTo>
                  <a:lnTo>
                    <a:pt x="360" y="12"/>
                  </a:lnTo>
                  <a:lnTo>
                    <a:pt x="360" y="12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4" y="12"/>
                  </a:lnTo>
                  <a:lnTo>
                    <a:pt x="351" y="12"/>
                  </a:lnTo>
                  <a:lnTo>
                    <a:pt x="348" y="12"/>
                  </a:lnTo>
                  <a:lnTo>
                    <a:pt x="348" y="9"/>
                  </a:lnTo>
                  <a:lnTo>
                    <a:pt x="348" y="6"/>
                  </a:lnTo>
                  <a:lnTo>
                    <a:pt x="345" y="6"/>
                  </a:lnTo>
                  <a:lnTo>
                    <a:pt x="345" y="0"/>
                  </a:lnTo>
                  <a:lnTo>
                    <a:pt x="333" y="0"/>
                  </a:lnTo>
                  <a:lnTo>
                    <a:pt x="330" y="0"/>
                  </a:lnTo>
                  <a:lnTo>
                    <a:pt x="321" y="9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5"/>
                  </a:lnTo>
                  <a:lnTo>
                    <a:pt x="318" y="18"/>
                  </a:lnTo>
                  <a:lnTo>
                    <a:pt x="315" y="21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06" y="27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97" y="27"/>
                  </a:lnTo>
                  <a:lnTo>
                    <a:pt x="297" y="27"/>
                  </a:lnTo>
                  <a:lnTo>
                    <a:pt x="297" y="24"/>
                  </a:lnTo>
                  <a:lnTo>
                    <a:pt x="297" y="21"/>
                  </a:lnTo>
                  <a:lnTo>
                    <a:pt x="294" y="18"/>
                  </a:lnTo>
                  <a:lnTo>
                    <a:pt x="291" y="18"/>
                  </a:lnTo>
                  <a:lnTo>
                    <a:pt x="288" y="18"/>
                  </a:lnTo>
                  <a:lnTo>
                    <a:pt x="285" y="18"/>
                  </a:lnTo>
                  <a:lnTo>
                    <a:pt x="273" y="18"/>
                  </a:lnTo>
                  <a:lnTo>
                    <a:pt x="249" y="21"/>
                  </a:lnTo>
                  <a:lnTo>
                    <a:pt x="243" y="24"/>
                  </a:lnTo>
                  <a:lnTo>
                    <a:pt x="231" y="27"/>
                  </a:lnTo>
                  <a:lnTo>
                    <a:pt x="228" y="27"/>
                  </a:lnTo>
                  <a:lnTo>
                    <a:pt x="225" y="24"/>
                  </a:lnTo>
                  <a:lnTo>
                    <a:pt x="222" y="24"/>
                  </a:lnTo>
                  <a:lnTo>
                    <a:pt x="219" y="24"/>
                  </a:lnTo>
                  <a:lnTo>
                    <a:pt x="216" y="27"/>
                  </a:lnTo>
                  <a:lnTo>
                    <a:pt x="213" y="27"/>
                  </a:lnTo>
                  <a:lnTo>
                    <a:pt x="213" y="30"/>
                  </a:lnTo>
                  <a:lnTo>
                    <a:pt x="210" y="33"/>
                  </a:lnTo>
                  <a:lnTo>
                    <a:pt x="213" y="33"/>
                  </a:lnTo>
                  <a:lnTo>
                    <a:pt x="213" y="36"/>
                  </a:lnTo>
                  <a:lnTo>
                    <a:pt x="213" y="39"/>
                  </a:lnTo>
                  <a:lnTo>
                    <a:pt x="213" y="42"/>
                  </a:lnTo>
                  <a:lnTo>
                    <a:pt x="204" y="45"/>
                  </a:lnTo>
                  <a:lnTo>
                    <a:pt x="201" y="48"/>
                  </a:lnTo>
                  <a:lnTo>
                    <a:pt x="201" y="48"/>
                  </a:lnTo>
                  <a:lnTo>
                    <a:pt x="195" y="51"/>
                  </a:lnTo>
                  <a:lnTo>
                    <a:pt x="183" y="51"/>
                  </a:lnTo>
                  <a:lnTo>
                    <a:pt x="171" y="51"/>
                  </a:lnTo>
                  <a:lnTo>
                    <a:pt x="165" y="51"/>
                  </a:lnTo>
                  <a:lnTo>
                    <a:pt x="153" y="51"/>
                  </a:lnTo>
                  <a:lnTo>
                    <a:pt x="150" y="51"/>
                  </a:lnTo>
                  <a:lnTo>
                    <a:pt x="147" y="51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35" y="45"/>
                  </a:lnTo>
                  <a:lnTo>
                    <a:pt x="132" y="42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8" y="54"/>
                  </a:lnTo>
                  <a:lnTo>
                    <a:pt x="141" y="57"/>
                  </a:lnTo>
                  <a:lnTo>
                    <a:pt x="144" y="63"/>
                  </a:lnTo>
                  <a:lnTo>
                    <a:pt x="144" y="66"/>
                  </a:lnTo>
                  <a:lnTo>
                    <a:pt x="150" y="6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3" y="84"/>
                  </a:lnTo>
                  <a:lnTo>
                    <a:pt x="156" y="87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71" y="102"/>
                  </a:lnTo>
                  <a:lnTo>
                    <a:pt x="177" y="105"/>
                  </a:lnTo>
                  <a:lnTo>
                    <a:pt x="177" y="108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7" y="126"/>
                  </a:lnTo>
                  <a:lnTo>
                    <a:pt x="183" y="135"/>
                  </a:lnTo>
                  <a:lnTo>
                    <a:pt x="189" y="147"/>
                  </a:lnTo>
                  <a:lnTo>
                    <a:pt x="189" y="150"/>
                  </a:lnTo>
                  <a:lnTo>
                    <a:pt x="192" y="153"/>
                  </a:lnTo>
                  <a:lnTo>
                    <a:pt x="192" y="153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2"/>
                  </a:lnTo>
                  <a:lnTo>
                    <a:pt x="195" y="165"/>
                  </a:lnTo>
                  <a:lnTo>
                    <a:pt x="195" y="168"/>
                  </a:lnTo>
                  <a:lnTo>
                    <a:pt x="198" y="171"/>
                  </a:lnTo>
                  <a:lnTo>
                    <a:pt x="198" y="177"/>
                  </a:lnTo>
                  <a:lnTo>
                    <a:pt x="198" y="186"/>
                  </a:lnTo>
                  <a:lnTo>
                    <a:pt x="198" y="189"/>
                  </a:lnTo>
                  <a:lnTo>
                    <a:pt x="198" y="189"/>
                  </a:lnTo>
                  <a:lnTo>
                    <a:pt x="198" y="192"/>
                  </a:lnTo>
                  <a:lnTo>
                    <a:pt x="195" y="192"/>
                  </a:lnTo>
                  <a:lnTo>
                    <a:pt x="195" y="195"/>
                  </a:lnTo>
                  <a:lnTo>
                    <a:pt x="195" y="198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98" y="219"/>
                  </a:lnTo>
                  <a:lnTo>
                    <a:pt x="195" y="222"/>
                  </a:lnTo>
                  <a:lnTo>
                    <a:pt x="195" y="225"/>
                  </a:lnTo>
                  <a:lnTo>
                    <a:pt x="195" y="231"/>
                  </a:lnTo>
                  <a:lnTo>
                    <a:pt x="198" y="231"/>
                  </a:lnTo>
                  <a:lnTo>
                    <a:pt x="198" y="231"/>
                  </a:lnTo>
                  <a:lnTo>
                    <a:pt x="201" y="231"/>
                  </a:lnTo>
                  <a:lnTo>
                    <a:pt x="201" y="231"/>
                  </a:lnTo>
                  <a:lnTo>
                    <a:pt x="210" y="237"/>
                  </a:lnTo>
                  <a:lnTo>
                    <a:pt x="210" y="240"/>
                  </a:lnTo>
                  <a:lnTo>
                    <a:pt x="213" y="243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7" y="246"/>
                  </a:lnTo>
                  <a:lnTo>
                    <a:pt x="204" y="246"/>
                  </a:lnTo>
                  <a:lnTo>
                    <a:pt x="201" y="246"/>
                  </a:lnTo>
                  <a:lnTo>
                    <a:pt x="201" y="249"/>
                  </a:lnTo>
                  <a:lnTo>
                    <a:pt x="195" y="255"/>
                  </a:lnTo>
                  <a:lnTo>
                    <a:pt x="192" y="255"/>
                  </a:lnTo>
                  <a:lnTo>
                    <a:pt x="192" y="255"/>
                  </a:lnTo>
                  <a:lnTo>
                    <a:pt x="183" y="255"/>
                  </a:lnTo>
                  <a:lnTo>
                    <a:pt x="183" y="258"/>
                  </a:lnTo>
                  <a:lnTo>
                    <a:pt x="177" y="261"/>
                  </a:lnTo>
                  <a:lnTo>
                    <a:pt x="174" y="261"/>
                  </a:lnTo>
                  <a:lnTo>
                    <a:pt x="171" y="264"/>
                  </a:lnTo>
                  <a:lnTo>
                    <a:pt x="168" y="264"/>
                  </a:lnTo>
                  <a:lnTo>
                    <a:pt x="156" y="255"/>
                  </a:lnTo>
                  <a:lnTo>
                    <a:pt x="150" y="252"/>
                  </a:lnTo>
                  <a:lnTo>
                    <a:pt x="147" y="255"/>
                  </a:lnTo>
                  <a:lnTo>
                    <a:pt x="144" y="255"/>
                  </a:lnTo>
                  <a:lnTo>
                    <a:pt x="141" y="255"/>
                  </a:lnTo>
                  <a:lnTo>
                    <a:pt x="135" y="255"/>
                  </a:lnTo>
                  <a:lnTo>
                    <a:pt x="132" y="258"/>
                  </a:lnTo>
                  <a:lnTo>
                    <a:pt x="129" y="258"/>
                  </a:lnTo>
                  <a:lnTo>
                    <a:pt x="126" y="258"/>
                  </a:lnTo>
                  <a:lnTo>
                    <a:pt x="123" y="258"/>
                  </a:lnTo>
                  <a:lnTo>
                    <a:pt x="123" y="255"/>
                  </a:lnTo>
                  <a:lnTo>
                    <a:pt x="123" y="252"/>
                  </a:lnTo>
                  <a:lnTo>
                    <a:pt x="126" y="252"/>
                  </a:lnTo>
                  <a:lnTo>
                    <a:pt x="126" y="249"/>
                  </a:lnTo>
                  <a:lnTo>
                    <a:pt x="126" y="249"/>
                  </a:lnTo>
                  <a:lnTo>
                    <a:pt x="126" y="246"/>
                  </a:lnTo>
                  <a:lnTo>
                    <a:pt x="123" y="246"/>
                  </a:lnTo>
                  <a:lnTo>
                    <a:pt x="120" y="246"/>
                  </a:lnTo>
                  <a:lnTo>
                    <a:pt x="117" y="246"/>
                  </a:lnTo>
                  <a:lnTo>
                    <a:pt x="114" y="249"/>
                  </a:lnTo>
                  <a:lnTo>
                    <a:pt x="102" y="252"/>
                  </a:lnTo>
                  <a:lnTo>
                    <a:pt x="99" y="252"/>
                  </a:lnTo>
                  <a:lnTo>
                    <a:pt x="96" y="252"/>
                  </a:lnTo>
                  <a:lnTo>
                    <a:pt x="93" y="258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6" y="267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6"/>
                  </a:lnTo>
                  <a:lnTo>
                    <a:pt x="81" y="285"/>
                  </a:lnTo>
                  <a:lnTo>
                    <a:pt x="78" y="288"/>
                  </a:lnTo>
                  <a:lnTo>
                    <a:pt x="78" y="294"/>
                  </a:lnTo>
                  <a:lnTo>
                    <a:pt x="78" y="297"/>
                  </a:lnTo>
                  <a:lnTo>
                    <a:pt x="75" y="300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5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81" y="309"/>
                  </a:lnTo>
                  <a:lnTo>
                    <a:pt x="84" y="309"/>
                  </a:lnTo>
                  <a:lnTo>
                    <a:pt x="87" y="309"/>
                  </a:lnTo>
                  <a:lnTo>
                    <a:pt x="87" y="309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12"/>
                  </a:lnTo>
                  <a:lnTo>
                    <a:pt x="87" y="312"/>
                  </a:lnTo>
                  <a:lnTo>
                    <a:pt x="93" y="315"/>
                  </a:lnTo>
                  <a:lnTo>
                    <a:pt x="90" y="318"/>
                  </a:lnTo>
                  <a:lnTo>
                    <a:pt x="90" y="321"/>
                  </a:lnTo>
                  <a:lnTo>
                    <a:pt x="93" y="321"/>
                  </a:lnTo>
                  <a:lnTo>
                    <a:pt x="93" y="324"/>
                  </a:lnTo>
                  <a:lnTo>
                    <a:pt x="93" y="324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9" y="327"/>
                  </a:lnTo>
                  <a:lnTo>
                    <a:pt x="99" y="327"/>
                  </a:lnTo>
                  <a:lnTo>
                    <a:pt x="99" y="333"/>
                  </a:lnTo>
                  <a:lnTo>
                    <a:pt x="99" y="336"/>
                  </a:lnTo>
                  <a:lnTo>
                    <a:pt x="99" y="339"/>
                  </a:lnTo>
                  <a:lnTo>
                    <a:pt x="105" y="339"/>
                  </a:lnTo>
                  <a:lnTo>
                    <a:pt x="105" y="342"/>
                  </a:lnTo>
                  <a:lnTo>
                    <a:pt x="108" y="342"/>
                  </a:lnTo>
                  <a:lnTo>
                    <a:pt x="108" y="345"/>
                  </a:lnTo>
                  <a:lnTo>
                    <a:pt x="108" y="345"/>
                  </a:lnTo>
                  <a:lnTo>
                    <a:pt x="105" y="351"/>
                  </a:lnTo>
                  <a:lnTo>
                    <a:pt x="102" y="354"/>
                  </a:lnTo>
                  <a:lnTo>
                    <a:pt x="99" y="354"/>
                  </a:lnTo>
                  <a:lnTo>
                    <a:pt x="93" y="351"/>
                  </a:lnTo>
                  <a:lnTo>
                    <a:pt x="96" y="360"/>
                  </a:lnTo>
                  <a:lnTo>
                    <a:pt x="99" y="363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9" y="372"/>
                  </a:lnTo>
                  <a:lnTo>
                    <a:pt x="102" y="375"/>
                  </a:lnTo>
                  <a:lnTo>
                    <a:pt x="102" y="378"/>
                  </a:lnTo>
                  <a:lnTo>
                    <a:pt x="102" y="381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6" y="384"/>
                  </a:lnTo>
                  <a:lnTo>
                    <a:pt x="93" y="387"/>
                  </a:lnTo>
                  <a:lnTo>
                    <a:pt x="93" y="390"/>
                  </a:lnTo>
                  <a:lnTo>
                    <a:pt x="90" y="390"/>
                  </a:lnTo>
                  <a:lnTo>
                    <a:pt x="90" y="393"/>
                  </a:lnTo>
                  <a:lnTo>
                    <a:pt x="87" y="393"/>
                  </a:lnTo>
                  <a:lnTo>
                    <a:pt x="87" y="396"/>
                  </a:lnTo>
                  <a:lnTo>
                    <a:pt x="87" y="399"/>
                  </a:lnTo>
                  <a:lnTo>
                    <a:pt x="90" y="402"/>
                  </a:lnTo>
                  <a:lnTo>
                    <a:pt x="90" y="408"/>
                  </a:lnTo>
                  <a:lnTo>
                    <a:pt x="90" y="411"/>
                  </a:lnTo>
                  <a:lnTo>
                    <a:pt x="90" y="414"/>
                  </a:lnTo>
                  <a:lnTo>
                    <a:pt x="96" y="420"/>
                  </a:lnTo>
                  <a:lnTo>
                    <a:pt x="117" y="435"/>
                  </a:lnTo>
                  <a:lnTo>
                    <a:pt x="120" y="441"/>
                  </a:lnTo>
                  <a:lnTo>
                    <a:pt x="105" y="435"/>
                  </a:lnTo>
                  <a:lnTo>
                    <a:pt x="102" y="432"/>
                  </a:lnTo>
                  <a:lnTo>
                    <a:pt x="102" y="429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69" y="417"/>
                  </a:lnTo>
                  <a:lnTo>
                    <a:pt x="69" y="423"/>
                  </a:lnTo>
                  <a:lnTo>
                    <a:pt x="66" y="444"/>
                  </a:lnTo>
                  <a:lnTo>
                    <a:pt x="69" y="444"/>
                  </a:lnTo>
                  <a:lnTo>
                    <a:pt x="78" y="444"/>
                  </a:lnTo>
                  <a:lnTo>
                    <a:pt x="81" y="447"/>
                  </a:lnTo>
                  <a:lnTo>
                    <a:pt x="84" y="450"/>
                  </a:lnTo>
                  <a:lnTo>
                    <a:pt x="87" y="453"/>
                  </a:lnTo>
                  <a:lnTo>
                    <a:pt x="90" y="456"/>
                  </a:lnTo>
                  <a:lnTo>
                    <a:pt x="93" y="456"/>
                  </a:lnTo>
                  <a:lnTo>
                    <a:pt x="99" y="459"/>
                  </a:lnTo>
                  <a:lnTo>
                    <a:pt x="111" y="471"/>
                  </a:lnTo>
                  <a:lnTo>
                    <a:pt x="117" y="471"/>
                  </a:lnTo>
                  <a:lnTo>
                    <a:pt x="120" y="474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50" y="501"/>
                  </a:lnTo>
                  <a:lnTo>
                    <a:pt x="162" y="513"/>
                  </a:lnTo>
                  <a:lnTo>
                    <a:pt x="165" y="522"/>
                  </a:lnTo>
                  <a:lnTo>
                    <a:pt x="171" y="531"/>
                  </a:lnTo>
                  <a:lnTo>
                    <a:pt x="177" y="549"/>
                  </a:lnTo>
                  <a:lnTo>
                    <a:pt x="180" y="561"/>
                  </a:lnTo>
                  <a:lnTo>
                    <a:pt x="180" y="561"/>
                  </a:lnTo>
                  <a:lnTo>
                    <a:pt x="180" y="561"/>
                  </a:lnTo>
                  <a:lnTo>
                    <a:pt x="189" y="561"/>
                  </a:lnTo>
                  <a:lnTo>
                    <a:pt x="195" y="561"/>
                  </a:lnTo>
                  <a:lnTo>
                    <a:pt x="198" y="561"/>
                  </a:lnTo>
                  <a:lnTo>
                    <a:pt x="198" y="561"/>
                  </a:lnTo>
                  <a:lnTo>
                    <a:pt x="201" y="558"/>
                  </a:lnTo>
                  <a:lnTo>
                    <a:pt x="201" y="558"/>
                  </a:lnTo>
                  <a:lnTo>
                    <a:pt x="201" y="555"/>
                  </a:lnTo>
                  <a:lnTo>
                    <a:pt x="204" y="555"/>
                  </a:lnTo>
                  <a:lnTo>
                    <a:pt x="204" y="552"/>
                  </a:lnTo>
                  <a:lnTo>
                    <a:pt x="207" y="552"/>
                  </a:lnTo>
                  <a:lnTo>
                    <a:pt x="207" y="555"/>
                  </a:lnTo>
                  <a:lnTo>
                    <a:pt x="210" y="558"/>
                  </a:lnTo>
                  <a:lnTo>
                    <a:pt x="210" y="558"/>
                  </a:lnTo>
                  <a:lnTo>
                    <a:pt x="210" y="564"/>
                  </a:lnTo>
                  <a:lnTo>
                    <a:pt x="213" y="567"/>
                  </a:lnTo>
                  <a:lnTo>
                    <a:pt x="213" y="570"/>
                  </a:lnTo>
                  <a:lnTo>
                    <a:pt x="219" y="570"/>
                  </a:lnTo>
                  <a:lnTo>
                    <a:pt x="222" y="570"/>
                  </a:lnTo>
                  <a:lnTo>
                    <a:pt x="225" y="570"/>
                  </a:lnTo>
                  <a:lnTo>
                    <a:pt x="228" y="570"/>
                  </a:lnTo>
                  <a:lnTo>
                    <a:pt x="231" y="573"/>
                  </a:lnTo>
                  <a:lnTo>
                    <a:pt x="237" y="576"/>
                  </a:lnTo>
                  <a:lnTo>
                    <a:pt x="240" y="579"/>
                  </a:lnTo>
                  <a:lnTo>
                    <a:pt x="240" y="582"/>
                  </a:lnTo>
                  <a:lnTo>
                    <a:pt x="240" y="585"/>
                  </a:lnTo>
                  <a:lnTo>
                    <a:pt x="240" y="591"/>
                  </a:lnTo>
                  <a:lnTo>
                    <a:pt x="240" y="591"/>
                  </a:lnTo>
                  <a:lnTo>
                    <a:pt x="240" y="594"/>
                  </a:lnTo>
                  <a:lnTo>
                    <a:pt x="240" y="597"/>
                  </a:lnTo>
                  <a:lnTo>
                    <a:pt x="240" y="597"/>
                  </a:lnTo>
                  <a:lnTo>
                    <a:pt x="243" y="600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49" y="609"/>
                  </a:lnTo>
                  <a:lnTo>
                    <a:pt x="249" y="609"/>
                  </a:lnTo>
                  <a:lnTo>
                    <a:pt x="255" y="606"/>
                  </a:lnTo>
                  <a:lnTo>
                    <a:pt x="258" y="606"/>
                  </a:lnTo>
                  <a:lnTo>
                    <a:pt x="264" y="612"/>
                  </a:lnTo>
                  <a:lnTo>
                    <a:pt x="267" y="612"/>
                  </a:lnTo>
                  <a:lnTo>
                    <a:pt x="270" y="615"/>
                  </a:lnTo>
                  <a:lnTo>
                    <a:pt x="273" y="615"/>
                  </a:lnTo>
                  <a:lnTo>
                    <a:pt x="276" y="621"/>
                  </a:lnTo>
                  <a:lnTo>
                    <a:pt x="279" y="621"/>
                  </a:lnTo>
                  <a:lnTo>
                    <a:pt x="282" y="624"/>
                  </a:lnTo>
                  <a:lnTo>
                    <a:pt x="294" y="627"/>
                  </a:lnTo>
                  <a:lnTo>
                    <a:pt x="297" y="627"/>
                  </a:lnTo>
                  <a:lnTo>
                    <a:pt x="300" y="624"/>
                  </a:lnTo>
                  <a:lnTo>
                    <a:pt x="309" y="621"/>
                  </a:lnTo>
                  <a:lnTo>
                    <a:pt x="312" y="621"/>
                  </a:lnTo>
                  <a:lnTo>
                    <a:pt x="318" y="624"/>
                  </a:lnTo>
                  <a:lnTo>
                    <a:pt x="324" y="621"/>
                  </a:lnTo>
                  <a:lnTo>
                    <a:pt x="327" y="615"/>
                  </a:lnTo>
                  <a:lnTo>
                    <a:pt x="327" y="612"/>
                  </a:lnTo>
                  <a:lnTo>
                    <a:pt x="330" y="612"/>
                  </a:lnTo>
                  <a:lnTo>
                    <a:pt x="330" y="609"/>
                  </a:lnTo>
                  <a:lnTo>
                    <a:pt x="327" y="606"/>
                  </a:lnTo>
                  <a:lnTo>
                    <a:pt x="327" y="606"/>
                  </a:lnTo>
                  <a:lnTo>
                    <a:pt x="327" y="603"/>
                  </a:lnTo>
                  <a:lnTo>
                    <a:pt x="330" y="600"/>
                  </a:lnTo>
                  <a:lnTo>
                    <a:pt x="330" y="600"/>
                  </a:lnTo>
                  <a:lnTo>
                    <a:pt x="345" y="591"/>
                  </a:lnTo>
                  <a:lnTo>
                    <a:pt x="348" y="591"/>
                  </a:lnTo>
                  <a:lnTo>
                    <a:pt x="348" y="591"/>
                  </a:lnTo>
                  <a:lnTo>
                    <a:pt x="351" y="591"/>
                  </a:lnTo>
                  <a:lnTo>
                    <a:pt x="354" y="591"/>
                  </a:lnTo>
                  <a:lnTo>
                    <a:pt x="357" y="594"/>
                  </a:lnTo>
                  <a:lnTo>
                    <a:pt x="357" y="591"/>
                  </a:lnTo>
                  <a:lnTo>
                    <a:pt x="360" y="591"/>
                  </a:lnTo>
                  <a:lnTo>
                    <a:pt x="363" y="591"/>
                  </a:lnTo>
                  <a:lnTo>
                    <a:pt x="363" y="588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79"/>
                  </a:lnTo>
                  <a:lnTo>
                    <a:pt x="369" y="579"/>
                  </a:lnTo>
                  <a:lnTo>
                    <a:pt x="372" y="576"/>
                  </a:lnTo>
                  <a:lnTo>
                    <a:pt x="375" y="576"/>
                  </a:lnTo>
                  <a:lnTo>
                    <a:pt x="381" y="573"/>
                  </a:lnTo>
                  <a:lnTo>
                    <a:pt x="384" y="570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55"/>
                  </a:lnTo>
                  <a:lnTo>
                    <a:pt x="384" y="552"/>
                  </a:lnTo>
                  <a:lnTo>
                    <a:pt x="384" y="546"/>
                  </a:lnTo>
                  <a:lnTo>
                    <a:pt x="387" y="537"/>
                  </a:lnTo>
                  <a:lnTo>
                    <a:pt x="387" y="531"/>
                  </a:lnTo>
                  <a:lnTo>
                    <a:pt x="390" y="531"/>
                  </a:lnTo>
                  <a:lnTo>
                    <a:pt x="390" y="528"/>
                  </a:lnTo>
                  <a:lnTo>
                    <a:pt x="411" y="513"/>
                  </a:lnTo>
                  <a:lnTo>
                    <a:pt x="417" y="510"/>
                  </a:lnTo>
                  <a:lnTo>
                    <a:pt x="417" y="510"/>
                  </a:lnTo>
                  <a:lnTo>
                    <a:pt x="420" y="513"/>
                  </a:lnTo>
                  <a:lnTo>
                    <a:pt x="423" y="510"/>
                  </a:lnTo>
                  <a:lnTo>
                    <a:pt x="423" y="507"/>
                  </a:lnTo>
                  <a:lnTo>
                    <a:pt x="429" y="495"/>
                  </a:lnTo>
                  <a:lnTo>
                    <a:pt x="435" y="489"/>
                  </a:lnTo>
                  <a:lnTo>
                    <a:pt x="438" y="486"/>
                  </a:lnTo>
                  <a:lnTo>
                    <a:pt x="438" y="483"/>
                  </a:lnTo>
                  <a:lnTo>
                    <a:pt x="438" y="480"/>
                  </a:lnTo>
                  <a:lnTo>
                    <a:pt x="438" y="477"/>
                  </a:lnTo>
                  <a:lnTo>
                    <a:pt x="438" y="471"/>
                  </a:lnTo>
                  <a:lnTo>
                    <a:pt x="438" y="468"/>
                  </a:lnTo>
                  <a:lnTo>
                    <a:pt x="438" y="465"/>
                  </a:lnTo>
                  <a:lnTo>
                    <a:pt x="441" y="465"/>
                  </a:lnTo>
                  <a:lnTo>
                    <a:pt x="444" y="465"/>
                  </a:lnTo>
                  <a:lnTo>
                    <a:pt x="444" y="465"/>
                  </a:lnTo>
                  <a:lnTo>
                    <a:pt x="447" y="465"/>
                  </a:lnTo>
                  <a:lnTo>
                    <a:pt x="450" y="462"/>
                  </a:lnTo>
                  <a:lnTo>
                    <a:pt x="453" y="456"/>
                  </a:lnTo>
                  <a:lnTo>
                    <a:pt x="456" y="450"/>
                  </a:lnTo>
                  <a:lnTo>
                    <a:pt x="465" y="444"/>
                  </a:lnTo>
                  <a:lnTo>
                    <a:pt x="468" y="432"/>
                  </a:lnTo>
                  <a:lnTo>
                    <a:pt x="471" y="429"/>
                  </a:lnTo>
                  <a:lnTo>
                    <a:pt x="474" y="426"/>
                  </a:lnTo>
                  <a:lnTo>
                    <a:pt x="477" y="423"/>
                  </a:lnTo>
                  <a:lnTo>
                    <a:pt x="480" y="420"/>
                  </a:lnTo>
                  <a:lnTo>
                    <a:pt x="480" y="417"/>
                  </a:lnTo>
                  <a:lnTo>
                    <a:pt x="483" y="417"/>
                  </a:lnTo>
                  <a:lnTo>
                    <a:pt x="483" y="414"/>
                  </a:lnTo>
                  <a:lnTo>
                    <a:pt x="486" y="417"/>
                  </a:lnTo>
                  <a:lnTo>
                    <a:pt x="489" y="417"/>
                  </a:lnTo>
                  <a:lnTo>
                    <a:pt x="495" y="417"/>
                  </a:lnTo>
                  <a:lnTo>
                    <a:pt x="495" y="417"/>
                  </a:lnTo>
                  <a:lnTo>
                    <a:pt x="495" y="414"/>
                  </a:lnTo>
                  <a:lnTo>
                    <a:pt x="498" y="414"/>
                  </a:lnTo>
                  <a:lnTo>
                    <a:pt x="498" y="408"/>
                  </a:lnTo>
                  <a:lnTo>
                    <a:pt x="498" y="396"/>
                  </a:lnTo>
                  <a:lnTo>
                    <a:pt x="498" y="393"/>
                  </a:lnTo>
                  <a:lnTo>
                    <a:pt x="501" y="390"/>
                  </a:lnTo>
                  <a:lnTo>
                    <a:pt x="501" y="390"/>
                  </a:lnTo>
                  <a:lnTo>
                    <a:pt x="501" y="387"/>
                  </a:lnTo>
                  <a:lnTo>
                    <a:pt x="501" y="381"/>
                  </a:lnTo>
                  <a:lnTo>
                    <a:pt x="501" y="378"/>
                  </a:lnTo>
                  <a:lnTo>
                    <a:pt x="504" y="378"/>
                  </a:lnTo>
                  <a:lnTo>
                    <a:pt x="504" y="378"/>
                  </a:lnTo>
                  <a:lnTo>
                    <a:pt x="510" y="378"/>
                  </a:lnTo>
                  <a:lnTo>
                    <a:pt x="510" y="378"/>
                  </a:lnTo>
                  <a:lnTo>
                    <a:pt x="513" y="378"/>
                  </a:lnTo>
                  <a:lnTo>
                    <a:pt x="516" y="375"/>
                  </a:lnTo>
                  <a:lnTo>
                    <a:pt x="519" y="375"/>
                  </a:lnTo>
                  <a:lnTo>
                    <a:pt x="522" y="372"/>
                  </a:lnTo>
                  <a:lnTo>
                    <a:pt x="525" y="369"/>
                  </a:lnTo>
                  <a:lnTo>
                    <a:pt x="525" y="366"/>
                  </a:lnTo>
                  <a:lnTo>
                    <a:pt x="525" y="363"/>
                  </a:lnTo>
                  <a:lnTo>
                    <a:pt x="519" y="351"/>
                  </a:lnTo>
                  <a:lnTo>
                    <a:pt x="519" y="351"/>
                  </a:lnTo>
                  <a:lnTo>
                    <a:pt x="516" y="348"/>
                  </a:lnTo>
                  <a:lnTo>
                    <a:pt x="516" y="348"/>
                  </a:lnTo>
                  <a:lnTo>
                    <a:pt x="513" y="351"/>
                  </a:lnTo>
                  <a:lnTo>
                    <a:pt x="510" y="351"/>
                  </a:lnTo>
                  <a:lnTo>
                    <a:pt x="510" y="348"/>
                  </a:lnTo>
                  <a:lnTo>
                    <a:pt x="501" y="339"/>
                  </a:lnTo>
                  <a:lnTo>
                    <a:pt x="501" y="336"/>
                  </a:lnTo>
                  <a:lnTo>
                    <a:pt x="501" y="336"/>
                  </a:lnTo>
                  <a:lnTo>
                    <a:pt x="501" y="333"/>
                  </a:lnTo>
                  <a:lnTo>
                    <a:pt x="501" y="330"/>
                  </a:lnTo>
                  <a:lnTo>
                    <a:pt x="501" y="327"/>
                  </a:lnTo>
                  <a:lnTo>
                    <a:pt x="501" y="324"/>
                  </a:lnTo>
                  <a:lnTo>
                    <a:pt x="501" y="324"/>
                  </a:lnTo>
                  <a:lnTo>
                    <a:pt x="498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2"/>
                  </a:lnTo>
                  <a:lnTo>
                    <a:pt x="504" y="300"/>
                  </a:lnTo>
                  <a:lnTo>
                    <a:pt x="501" y="300"/>
                  </a:lnTo>
                  <a:lnTo>
                    <a:pt x="501" y="297"/>
                  </a:lnTo>
                  <a:lnTo>
                    <a:pt x="498" y="294"/>
                  </a:lnTo>
                  <a:lnTo>
                    <a:pt x="498" y="288"/>
                  </a:lnTo>
                  <a:lnTo>
                    <a:pt x="498" y="285"/>
                  </a:lnTo>
                  <a:lnTo>
                    <a:pt x="501" y="285"/>
                  </a:lnTo>
                  <a:lnTo>
                    <a:pt x="504" y="285"/>
                  </a:lnTo>
                  <a:lnTo>
                    <a:pt x="507" y="285"/>
                  </a:lnTo>
                  <a:lnTo>
                    <a:pt x="507" y="282"/>
                  </a:lnTo>
                  <a:lnTo>
                    <a:pt x="513" y="276"/>
                  </a:lnTo>
                  <a:lnTo>
                    <a:pt x="519" y="273"/>
                  </a:lnTo>
                  <a:lnTo>
                    <a:pt x="522" y="270"/>
                  </a:lnTo>
                  <a:lnTo>
                    <a:pt x="522" y="270"/>
                  </a:lnTo>
                  <a:lnTo>
                    <a:pt x="534" y="270"/>
                  </a:lnTo>
                  <a:lnTo>
                    <a:pt x="537" y="270"/>
                  </a:lnTo>
                  <a:lnTo>
                    <a:pt x="540" y="270"/>
                  </a:lnTo>
                  <a:lnTo>
                    <a:pt x="540" y="267"/>
                  </a:lnTo>
                  <a:lnTo>
                    <a:pt x="540" y="267"/>
                  </a:lnTo>
                  <a:lnTo>
                    <a:pt x="540" y="264"/>
                  </a:lnTo>
                  <a:lnTo>
                    <a:pt x="540" y="261"/>
                  </a:lnTo>
                  <a:lnTo>
                    <a:pt x="543" y="261"/>
                  </a:lnTo>
                  <a:lnTo>
                    <a:pt x="546" y="258"/>
                  </a:lnTo>
                  <a:lnTo>
                    <a:pt x="546" y="255"/>
                  </a:lnTo>
                  <a:lnTo>
                    <a:pt x="549" y="249"/>
                  </a:lnTo>
                  <a:lnTo>
                    <a:pt x="552" y="246"/>
                  </a:lnTo>
                  <a:lnTo>
                    <a:pt x="555" y="246"/>
                  </a:lnTo>
                  <a:lnTo>
                    <a:pt x="555" y="246"/>
                  </a:lnTo>
                  <a:lnTo>
                    <a:pt x="558" y="243"/>
                  </a:lnTo>
                  <a:lnTo>
                    <a:pt x="561" y="243"/>
                  </a:lnTo>
                  <a:lnTo>
                    <a:pt x="561" y="246"/>
                  </a:lnTo>
                  <a:lnTo>
                    <a:pt x="564" y="246"/>
                  </a:lnTo>
                  <a:lnTo>
                    <a:pt x="567" y="243"/>
                  </a:lnTo>
                  <a:lnTo>
                    <a:pt x="576" y="237"/>
                  </a:lnTo>
                  <a:lnTo>
                    <a:pt x="579" y="237"/>
                  </a:lnTo>
                  <a:lnTo>
                    <a:pt x="582" y="225"/>
                  </a:lnTo>
                  <a:lnTo>
                    <a:pt x="579" y="2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27" name="Freeform 53"/>
            <p:cNvSpPr>
              <a:spLocks/>
            </p:cNvSpPr>
            <p:nvPr/>
          </p:nvSpPr>
          <p:spPr bwMode="auto">
            <a:xfrm>
              <a:off x="4954" y="766"/>
              <a:ext cx="608" cy="498"/>
            </a:xfrm>
            <a:custGeom>
              <a:avLst/>
              <a:gdLst>
                <a:gd name="T0" fmla="*/ 99 w 608"/>
                <a:gd name="T1" fmla="*/ 12 h 498"/>
                <a:gd name="T2" fmla="*/ 120 w 608"/>
                <a:gd name="T3" fmla="*/ 18 h 498"/>
                <a:gd name="T4" fmla="*/ 144 w 608"/>
                <a:gd name="T5" fmla="*/ 45 h 498"/>
                <a:gd name="T6" fmla="*/ 176 w 608"/>
                <a:gd name="T7" fmla="*/ 54 h 498"/>
                <a:gd name="T8" fmla="*/ 200 w 608"/>
                <a:gd name="T9" fmla="*/ 45 h 498"/>
                <a:gd name="T10" fmla="*/ 218 w 608"/>
                <a:gd name="T11" fmla="*/ 51 h 498"/>
                <a:gd name="T12" fmla="*/ 212 w 608"/>
                <a:gd name="T13" fmla="*/ 78 h 498"/>
                <a:gd name="T14" fmla="*/ 218 w 608"/>
                <a:gd name="T15" fmla="*/ 93 h 498"/>
                <a:gd name="T16" fmla="*/ 242 w 608"/>
                <a:gd name="T17" fmla="*/ 81 h 498"/>
                <a:gd name="T18" fmla="*/ 254 w 608"/>
                <a:gd name="T19" fmla="*/ 90 h 498"/>
                <a:gd name="T20" fmla="*/ 278 w 608"/>
                <a:gd name="T21" fmla="*/ 96 h 498"/>
                <a:gd name="T22" fmla="*/ 290 w 608"/>
                <a:gd name="T23" fmla="*/ 87 h 498"/>
                <a:gd name="T24" fmla="*/ 293 w 608"/>
                <a:gd name="T25" fmla="*/ 111 h 498"/>
                <a:gd name="T26" fmla="*/ 311 w 608"/>
                <a:gd name="T27" fmla="*/ 108 h 498"/>
                <a:gd name="T28" fmla="*/ 335 w 608"/>
                <a:gd name="T29" fmla="*/ 111 h 498"/>
                <a:gd name="T30" fmla="*/ 350 w 608"/>
                <a:gd name="T31" fmla="*/ 99 h 498"/>
                <a:gd name="T32" fmla="*/ 419 w 608"/>
                <a:gd name="T33" fmla="*/ 114 h 498"/>
                <a:gd name="T34" fmla="*/ 449 w 608"/>
                <a:gd name="T35" fmla="*/ 114 h 498"/>
                <a:gd name="T36" fmla="*/ 479 w 608"/>
                <a:gd name="T37" fmla="*/ 111 h 498"/>
                <a:gd name="T38" fmla="*/ 530 w 608"/>
                <a:gd name="T39" fmla="*/ 114 h 498"/>
                <a:gd name="T40" fmla="*/ 551 w 608"/>
                <a:gd name="T41" fmla="*/ 111 h 498"/>
                <a:gd name="T42" fmla="*/ 575 w 608"/>
                <a:gd name="T43" fmla="*/ 135 h 498"/>
                <a:gd name="T44" fmla="*/ 584 w 608"/>
                <a:gd name="T45" fmla="*/ 132 h 498"/>
                <a:gd name="T46" fmla="*/ 608 w 608"/>
                <a:gd name="T47" fmla="*/ 162 h 498"/>
                <a:gd name="T48" fmla="*/ 602 w 608"/>
                <a:gd name="T49" fmla="*/ 201 h 498"/>
                <a:gd name="T50" fmla="*/ 584 w 608"/>
                <a:gd name="T51" fmla="*/ 231 h 498"/>
                <a:gd name="T52" fmla="*/ 566 w 608"/>
                <a:gd name="T53" fmla="*/ 249 h 498"/>
                <a:gd name="T54" fmla="*/ 569 w 608"/>
                <a:gd name="T55" fmla="*/ 276 h 498"/>
                <a:gd name="T56" fmla="*/ 566 w 608"/>
                <a:gd name="T57" fmla="*/ 306 h 498"/>
                <a:gd name="T58" fmla="*/ 563 w 608"/>
                <a:gd name="T59" fmla="*/ 333 h 498"/>
                <a:gd name="T60" fmla="*/ 539 w 608"/>
                <a:gd name="T61" fmla="*/ 327 h 498"/>
                <a:gd name="T62" fmla="*/ 524 w 608"/>
                <a:gd name="T63" fmla="*/ 336 h 498"/>
                <a:gd name="T64" fmla="*/ 485 w 608"/>
                <a:gd name="T65" fmla="*/ 363 h 498"/>
                <a:gd name="T66" fmla="*/ 494 w 608"/>
                <a:gd name="T67" fmla="*/ 387 h 498"/>
                <a:gd name="T68" fmla="*/ 491 w 608"/>
                <a:gd name="T69" fmla="*/ 402 h 498"/>
                <a:gd name="T70" fmla="*/ 476 w 608"/>
                <a:gd name="T71" fmla="*/ 414 h 498"/>
                <a:gd name="T72" fmla="*/ 467 w 608"/>
                <a:gd name="T73" fmla="*/ 435 h 498"/>
                <a:gd name="T74" fmla="*/ 485 w 608"/>
                <a:gd name="T75" fmla="*/ 441 h 498"/>
                <a:gd name="T76" fmla="*/ 467 w 608"/>
                <a:gd name="T77" fmla="*/ 465 h 498"/>
                <a:gd name="T78" fmla="*/ 431 w 608"/>
                <a:gd name="T79" fmla="*/ 495 h 498"/>
                <a:gd name="T80" fmla="*/ 413 w 608"/>
                <a:gd name="T81" fmla="*/ 477 h 498"/>
                <a:gd name="T82" fmla="*/ 380 w 608"/>
                <a:gd name="T83" fmla="*/ 432 h 498"/>
                <a:gd name="T84" fmla="*/ 344 w 608"/>
                <a:gd name="T85" fmla="*/ 420 h 498"/>
                <a:gd name="T86" fmla="*/ 299 w 608"/>
                <a:gd name="T87" fmla="*/ 423 h 498"/>
                <a:gd name="T88" fmla="*/ 281 w 608"/>
                <a:gd name="T89" fmla="*/ 423 h 498"/>
                <a:gd name="T90" fmla="*/ 248 w 608"/>
                <a:gd name="T91" fmla="*/ 414 h 498"/>
                <a:gd name="T92" fmla="*/ 185 w 608"/>
                <a:gd name="T93" fmla="*/ 396 h 498"/>
                <a:gd name="T94" fmla="*/ 147 w 608"/>
                <a:gd name="T95" fmla="*/ 381 h 498"/>
                <a:gd name="T96" fmla="*/ 99 w 608"/>
                <a:gd name="T97" fmla="*/ 393 h 498"/>
                <a:gd name="T98" fmla="*/ 69 w 608"/>
                <a:gd name="T99" fmla="*/ 375 h 498"/>
                <a:gd name="T100" fmla="*/ 81 w 608"/>
                <a:gd name="T101" fmla="*/ 369 h 498"/>
                <a:gd name="T102" fmla="*/ 78 w 608"/>
                <a:gd name="T103" fmla="*/ 348 h 498"/>
                <a:gd name="T104" fmla="*/ 81 w 608"/>
                <a:gd name="T105" fmla="*/ 297 h 498"/>
                <a:gd name="T106" fmla="*/ 72 w 608"/>
                <a:gd name="T107" fmla="*/ 285 h 498"/>
                <a:gd name="T108" fmla="*/ 66 w 608"/>
                <a:gd name="T109" fmla="*/ 243 h 498"/>
                <a:gd name="T110" fmla="*/ 72 w 608"/>
                <a:gd name="T111" fmla="*/ 225 h 498"/>
                <a:gd name="T112" fmla="*/ 81 w 608"/>
                <a:gd name="T113" fmla="*/ 201 h 498"/>
                <a:gd name="T114" fmla="*/ 0 w 608"/>
                <a:gd name="T115" fmla="*/ 102 h 498"/>
                <a:gd name="T116" fmla="*/ 60 w 608"/>
                <a:gd name="T117" fmla="*/ 63 h 498"/>
                <a:gd name="T118" fmla="*/ 57 w 608"/>
                <a:gd name="T119" fmla="*/ 51 h 498"/>
                <a:gd name="T120" fmla="*/ 42 w 608"/>
                <a:gd name="T121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8" h="498">
                  <a:moveTo>
                    <a:pt x="60" y="12"/>
                  </a:moveTo>
                  <a:lnTo>
                    <a:pt x="63" y="12"/>
                  </a:lnTo>
                  <a:lnTo>
                    <a:pt x="66" y="12"/>
                  </a:lnTo>
                  <a:lnTo>
                    <a:pt x="78" y="6"/>
                  </a:lnTo>
                  <a:lnTo>
                    <a:pt x="87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9" y="9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5" y="18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20" y="15"/>
                  </a:lnTo>
                  <a:lnTo>
                    <a:pt x="120" y="18"/>
                  </a:lnTo>
                  <a:lnTo>
                    <a:pt x="123" y="18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20" y="24"/>
                  </a:lnTo>
                  <a:lnTo>
                    <a:pt x="120" y="27"/>
                  </a:lnTo>
                  <a:lnTo>
                    <a:pt x="138" y="36"/>
                  </a:lnTo>
                  <a:lnTo>
                    <a:pt x="141" y="39"/>
                  </a:lnTo>
                  <a:lnTo>
                    <a:pt x="144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8"/>
                  </a:lnTo>
                  <a:lnTo>
                    <a:pt x="147" y="51"/>
                  </a:lnTo>
                  <a:lnTo>
                    <a:pt x="150" y="54"/>
                  </a:lnTo>
                  <a:lnTo>
                    <a:pt x="153" y="57"/>
                  </a:lnTo>
                  <a:lnTo>
                    <a:pt x="156" y="57"/>
                  </a:lnTo>
                  <a:lnTo>
                    <a:pt x="167" y="57"/>
                  </a:lnTo>
                  <a:lnTo>
                    <a:pt x="173" y="54"/>
                  </a:lnTo>
                  <a:lnTo>
                    <a:pt x="176" y="54"/>
                  </a:lnTo>
                  <a:lnTo>
                    <a:pt x="179" y="54"/>
                  </a:lnTo>
                  <a:lnTo>
                    <a:pt x="182" y="54"/>
                  </a:lnTo>
                  <a:lnTo>
                    <a:pt x="188" y="51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7" y="45"/>
                  </a:lnTo>
                  <a:lnTo>
                    <a:pt x="200" y="45"/>
                  </a:lnTo>
                  <a:lnTo>
                    <a:pt x="203" y="45"/>
                  </a:lnTo>
                  <a:lnTo>
                    <a:pt x="203" y="48"/>
                  </a:lnTo>
                  <a:lnTo>
                    <a:pt x="206" y="51"/>
                  </a:lnTo>
                  <a:lnTo>
                    <a:pt x="206" y="54"/>
                  </a:lnTo>
                  <a:lnTo>
                    <a:pt x="209" y="54"/>
                  </a:lnTo>
                  <a:lnTo>
                    <a:pt x="209" y="51"/>
                  </a:lnTo>
                  <a:lnTo>
                    <a:pt x="212" y="48"/>
                  </a:lnTo>
                  <a:lnTo>
                    <a:pt x="215" y="48"/>
                  </a:lnTo>
                  <a:lnTo>
                    <a:pt x="218" y="51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30" y="63"/>
                  </a:lnTo>
                  <a:lnTo>
                    <a:pt x="227" y="63"/>
                  </a:lnTo>
                  <a:lnTo>
                    <a:pt x="218" y="69"/>
                  </a:lnTo>
                  <a:lnTo>
                    <a:pt x="215" y="72"/>
                  </a:lnTo>
                  <a:lnTo>
                    <a:pt x="212" y="75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12" y="81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2" y="87"/>
                  </a:lnTo>
                  <a:lnTo>
                    <a:pt x="212" y="90"/>
                  </a:lnTo>
                  <a:lnTo>
                    <a:pt x="215" y="93"/>
                  </a:lnTo>
                  <a:lnTo>
                    <a:pt x="218" y="93"/>
                  </a:lnTo>
                  <a:lnTo>
                    <a:pt x="218" y="93"/>
                  </a:lnTo>
                  <a:lnTo>
                    <a:pt x="221" y="90"/>
                  </a:lnTo>
                  <a:lnTo>
                    <a:pt x="221" y="87"/>
                  </a:lnTo>
                  <a:lnTo>
                    <a:pt x="224" y="84"/>
                  </a:lnTo>
                  <a:lnTo>
                    <a:pt x="224" y="84"/>
                  </a:lnTo>
                  <a:lnTo>
                    <a:pt x="227" y="81"/>
                  </a:lnTo>
                  <a:lnTo>
                    <a:pt x="233" y="81"/>
                  </a:lnTo>
                  <a:lnTo>
                    <a:pt x="239" y="84"/>
                  </a:lnTo>
                  <a:lnTo>
                    <a:pt x="242" y="84"/>
                  </a:lnTo>
                  <a:lnTo>
                    <a:pt x="242" y="81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51" y="81"/>
                  </a:lnTo>
                  <a:lnTo>
                    <a:pt x="254" y="81"/>
                  </a:lnTo>
                  <a:lnTo>
                    <a:pt x="254" y="84"/>
                  </a:lnTo>
                  <a:lnTo>
                    <a:pt x="251" y="84"/>
                  </a:lnTo>
                  <a:lnTo>
                    <a:pt x="251" y="87"/>
                  </a:lnTo>
                  <a:lnTo>
                    <a:pt x="254" y="90"/>
                  </a:lnTo>
                  <a:lnTo>
                    <a:pt x="254" y="90"/>
                  </a:lnTo>
                  <a:lnTo>
                    <a:pt x="266" y="93"/>
                  </a:lnTo>
                  <a:lnTo>
                    <a:pt x="269" y="93"/>
                  </a:lnTo>
                  <a:lnTo>
                    <a:pt x="272" y="96"/>
                  </a:lnTo>
                  <a:lnTo>
                    <a:pt x="275" y="99"/>
                  </a:lnTo>
                  <a:lnTo>
                    <a:pt x="275" y="99"/>
                  </a:lnTo>
                  <a:lnTo>
                    <a:pt x="278" y="99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3"/>
                  </a:lnTo>
                  <a:lnTo>
                    <a:pt x="278" y="90"/>
                  </a:lnTo>
                  <a:lnTo>
                    <a:pt x="278" y="87"/>
                  </a:lnTo>
                  <a:lnTo>
                    <a:pt x="278" y="84"/>
                  </a:lnTo>
                  <a:lnTo>
                    <a:pt x="281" y="81"/>
                  </a:lnTo>
                  <a:lnTo>
                    <a:pt x="281" y="81"/>
                  </a:lnTo>
                  <a:lnTo>
                    <a:pt x="284" y="81"/>
                  </a:lnTo>
                  <a:lnTo>
                    <a:pt x="287" y="84"/>
                  </a:lnTo>
                  <a:lnTo>
                    <a:pt x="290" y="87"/>
                  </a:lnTo>
                  <a:lnTo>
                    <a:pt x="290" y="90"/>
                  </a:lnTo>
                  <a:lnTo>
                    <a:pt x="293" y="96"/>
                  </a:lnTo>
                  <a:lnTo>
                    <a:pt x="293" y="99"/>
                  </a:lnTo>
                  <a:lnTo>
                    <a:pt x="293" y="99"/>
                  </a:lnTo>
                  <a:lnTo>
                    <a:pt x="293" y="102"/>
                  </a:lnTo>
                  <a:lnTo>
                    <a:pt x="290" y="105"/>
                  </a:lnTo>
                  <a:lnTo>
                    <a:pt x="290" y="108"/>
                  </a:lnTo>
                  <a:lnTo>
                    <a:pt x="290" y="111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9" y="108"/>
                  </a:lnTo>
                  <a:lnTo>
                    <a:pt x="305" y="102"/>
                  </a:lnTo>
                  <a:lnTo>
                    <a:pt x="308" y="99"/>
                  </a:lnTo>
                  <a:lnTo>
                    <a:pt x="308" y="102"/>
                  </a:lnTo>
                  <a:lnTo>
                    <a:pt x="311" y="102"/>
                  </a:lnTo>
                  <a:lnTo>
                    <a:pt x="311" y="105"/>
                  </a:lnTo>
                  <a:lnTo>
                    <a:pt x="311" y="108"/>
                  </a:lnTo>
                  <a:lnTo>
                    <a:pt x="311" y="108"/>
                  </a:lnTo>
                  <a:lnTo>
                    <a:pt x="311" y="111"/>
                  </a:lnTo>
                  <a:lnTo>
                    <a:pt x="311" y="114"/>
                  </a:lnTo>
                  <a:lnTo>
                    <a:pt x="311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20" y="114"/>
                  </a:lnTo>
                  <a:lnTo>
                    <a:pt x="323" y="114"/>
                  </a:lnTo>
                  <a:lnTo>
                    <a:pt x="332" y="111"/>
                  </a:lnTo>
                  <a:lnTo>
                    <a:pt x="335" y="111"/>
                  </a:lnTo>
                  <a:lnTo>
                    <a:pt x="338" y="111"/>
                  </a:lnTo>
                  <a:lnTo>
                    <a:pt x="338" y="108"/>
                  </a:lnTo>
                  <a:lnTo>
                    <a:pt x="338" y="105"/>
                  </a:lnTo>
                  <a:lnTo>
                    <a:pt x="338" y="102"/>
                  </a:lnTo>
                  <a:lnTo>
                    <a:pt x="338" y="99"/>
                  </a:lnTo>
                  <a:lnTo>
                    <a:pt x="341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0" y="99"/>
                  </a:lnTo>
                  <a:lnTo>
                    <a:pt x="362" y="108"/>
                  </a:lnTo>
                  <a:lnTo>
                    <a:pt x="377" y="117"/>
                  </a:lnTo>
                  <a:lnTo>
                    <a:pt x="392" y="114"/>
                  </a:lnTo>
                  <a:lnTo>
                    <a:pt x="398" y="114"/>
                  </a:lnTo>
                  <a:lnTo>
                    <a:pt x="410" y="117"/>
                  </a:lnTo>
                  <a:lnTo>
                    <a:pt x="413" y="117"/>
                  </a:lnTo>
                  <a:lnTo>
                    <a:pt x="416" y="117"/>
                  </a:lnTo>
                  <a:lnTo>
                    <a:pt x="416" y="114"/>
                  </a:lnTo>
                  <a:lnTo>
                    <a:pt x="419" y="114"/>
                  </a:lnTo>
                  <a:lnTo>
                    <a:pt x="422" y="114"/>
                  </a:lnTo>
                  <a:lnTo>
                    <a:pt x="425" y="114"/>
                  </a:lnTo>
                  <a:lnTo>
                    <a:pt x="431" y="117"/>
                  </a:lnTo>
                  <a:lnTo>
                    <a:pt x="437" y="120"/>
                  </a:lnTo>
                  <a:lnTo>
                    <a:pt x="443" y="117"/>
                  </a:lnTo>
                  <a:lnTo>
                    <a:pt x="443" y="117"/>
                  </a:lnTo>
                  <a:lnTo>
                    <a:pt x="446" y="117"/>
                  </a:lnTo>
                  <a:lnTo>
                    <a:pt x="449" y="114"/>
                  </a:lnTo>
                  <a:lnTo>
                    <a:pt x="449" y="114"/>
                  </a:lnTo>
                  <a:lnTo>
                    <a:pt x="452" y="114"/>
                  </a:lnTo>
                  <a:lnTo>
                    <a:pt x="455" y="111"/>
                  </a:lnTo>
                  <a:lnTo>
                    <a:pt x="461" y="108"/>
                  </a:lnTo>
                  <a:lnTo>
                    <a:pt x="464" y="108"/>
                  </a:lnTo>
                  <a:lnTo>
                    <a:pt x="464" y="108"/>
                  </a:lnTo>
                  <a:lnTo>
                    <a:pt x="470" y="111"/>
                  </a:lnTo>
                  <a:lnTo>
                    <a:pt x="473" y="111"/>
                  </a:lnTo>
                  <a:lnTo>
                    <a:pt x="476" y="111"/>
                  </a:lnTo>
                  <a:lnTo>
                    <a:pt x="479" y="111"/>
                  </a:lnTo>
                  <a:lnTo>
                    <a:pt x="482" y="108"/>
                  </a:lnTo>
                  <a:lnTo>
                    <a:pt x="488" y="105"/>
                  </a:lnTo>
                  <a:lnTo>
                    <a:pt x="491" y="105"/>
                  </a:lnTo>
                  <a:lnTo>
                    <a:pt x="494" y="105"/>
                  </a:lnTo>
                  <a:lnTo>
                    <a:pt x="503" y="108"/>
                  </a:lnTo>
                  <a:lnTo>
                    <a:pt x="524" y="111"/>
                  </a:lnTo>
                  <a:lnTo>
                    <a:pt x="527" y="111"/>
                  </a:lnTo>
                  <a:lnTo>
                    <a:pt x="527" y="114"/>
                  </a:lnTo>
                  <a:lnTo>
                    <a:pt x="530" y="114"/>
                  </a:lnTo>
                  <a:lnTo>
                    <a:pt x="530" y="117"/>
                  </a:lnTo>
                  <a:lnTo>
                    <a:pt x="533" y="117"/>
                  </a:lnTo>
                  <a:lnTo>
                    <a:pt x="536" y="117"/>
                  </a:lnTo>
                  <a:lnTo>
                    <a:pt x="539" y="114"/>
                  </a:lnTo>
                  <a:lnTo>
                    <a:pt x="539" y="114"/>
                  </a:lnTo>
                  <a:lnTo>
                    <a:pt x="542" y="111"/>
                  </a:lnTo>
                  <a:lnTo>
                    <a:pt x="548" y="111"/>
                  </a:lnTo>
                  <a:lnTo>
                    <a:pt x="551" y="111"/>
                  </a:lnTo>
                  <a:lnTo>
                    <a:pt x="551" y="111"/>
                  </a:lnTo>
                  <a:lnTo>
                    <a:pt x="551" y="114"/>
                  </a:lnTo>
                  <a:lnTo>
                    <a:pt x="551" y="120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72" y="132"/>
                  </a:lnTo>
                  <a:lnTo>
                    <a:pt x="575" y="135"/>
                  </a:lnTo>
                  <a:lnTo>
                    <a:pt x="578" y="135"/>
                  </a:lnTo>
                  <a:lnTo>
                    <a:pt x="581" y="132"/>
                  </a:lnTo>
                  <a:lnTo>
                    <a:pt x="581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84" y="132"/>
                  </a:lnTo>
                  <a:lnTo>
                    <a:pt x="596" y="138"/>
                  </a:lnTo>
                  <a:lnTo>
                    <a:pt x="599" y="138"/>
                  </a:lnTo>
                  <a:lnTo>
                    <a:pt x="602" y="138"/>
                  </a:lnTo>
                  <a:lnTo>
                    <a:pt x="602" y="138"/>
                  </a:lnTo>
                  <a:lnTo>
                    <a:pt x="602" y="144"/>
                  </a:lnTo>
                  <a:lnTo>
                    <a:pt x="602" y="150"/>
                  </a:lnTo>
                  <a:lnTo>
                    <a:pt x="602" y="153"/>
                  </a:lnTo>
                  <a:lnTo>
                    <a:pt x="605" y="156"/>
                  </a:lnTo>
                  <a:lnTo>
                    <a:pt x="608" y="162"/>
                  </a:lnTo>
                  <a:lnTo>
                    <a:pt x="608" y="165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5" y="177"/>
                  </a:lnTo>
                  <a:lnTo>
                    <a:pt x="602" y="180"/>
                  </a:lnTo>
                  <a:lnTo>
                    <a:pt x="602" y="186"/>
                  </a:lnTo>
                  <a:lnTo>
                    <a:pt x="599" y="198"/>
                  </a:lnTo>
                  <a:lnTo>
                    <a:pt x="599" y="198"/>
                  </a:lnTo>
                  <a:lnTo>
                    <a:pt x="602" y="201"/>
                  </a:lnTo>
                  <a:lnTo>
                    <a:pt x="605" y="207"/>
                  </a:lnTo>
                  <a:lnTo>
                    <a:pt x="605" y="210"/>
                  </a:lnTo>
                  <a:lnTo>
                    <a:pt x="605" y="213"/>
                  </a:lnTo>
                  <a:lnTo>
                    <a:pt x="602" y="216"/>
                  </a:lnTo>
                  <a:lnTo>
                    <a:pt x="593" y="222"/>
                  </a:lnTo>
                  <a:lnTo>
                    <a:pt x="590" y="225"/>
                  </a:lnTo>
                  <a:lnTo>
                    <a:pt x="590" y="228"/>
                  </a:lnTo>
                  <a:lnTo>
                    <a:pt x="587" y="228"/>
                  </a:lnTo>
                  <a:lnTo>
                    <a:pt x="584" y="231"/>
                  </a:lnTo>
                  <a:lnTo>
                    <a:pt x="584" y="234"/>
                  </a:lnTo>
                  <a:lnTo>
                    <a:pt x="581" y="240"/>
                  </a:lnTo>
                  <a:lnTo>
                    <a:pt x="578" y="240"/>
                  </a:lnTo>
                  <a:lnTo>
                    <a:pt x="575" y="243"/>
                  </a:lnTo>
                  <a:lnTo>
                    <a:pt x="572" y="243"/>
                  </a:lnTo>
                  <a:lnTo>
                    <a:pt x="569" y="243"/>
                  </a:lnTo>
                  <a:lnTo>
                    <a:pt x="566" y="243"/>
                  </a:lnTo>
                  <a:lnTo>
                    <a:pt x="566" y="246"/>
                  </a:lnTo>
                  <a:lnTo>
                    <a:pt x="566" y="249"/>
                  </a:lnTo>
                  <a:lnTo>
                    <a:pt x="566" y="252"/>
                  </a:lnTo>
                  <a:lnTo>
                    <a:pt x="569" y="258"/>
                  </a:lnTo>
                  <a:lnTo>
                    <a:pt x="569" y="261"/>
                  </a:lnTo>
                  <a:lnTo>
                    <a:pt x="569" y="261"/>
                  </a:lnTo>
                  <a:lnTo>
                    <a:pt x="572" y="264"/>
                  </a:lnTo>
                  <a:lnTo>
                    <a:pt x="569" y="267"/>
                  </a:lnTo>
                  <a:lnTo>
                    <a:pt x="569" y="270"/>
                  </a:lnTo>
                  <a:lnTo>
                    <a:pt x="569" y="273"/>
                  </a:lnTo>
                  <a:lnTo>
                    <a:pt x="569" y="276"/>
                  </a:lnTo>
                  <a:lnTo>
                    <a:pt x="569" y="279"/>
                  </a:lnTo>
                  <a:lnTo>
                    <a:pt x="569" y="282"/>
                  </a:lnTo>
                  <a:lnTo>
                    <a:pt x="566" y="285"/>
                  </a:lnTo>
                  <a:lnTo>
                    <a:pt x="563" y="288"/>
                  </a:lnTo>
                  <a:lnTo>
                    <a:pt x="563" y="291"/>
                  </a:lnTo>
                  <a:lnTo>
                    <a:pt x="566" y="294"/>
                  </a:lnTo>
                  <a:lnTo>
                    <a:pt x="569" y="300"/>
                  </a:lnTo>
                  <a:lnTo>
                    <a:pt x="569" y="303"/>
                  </a:lnTo>
                  <a:lnTo>
                    <a:pt x="566" y="306"/>
                  </a:lnTo>
                  <a:lnTo>
                    <a:pt x="563" y="306"/>
                  </a:lnTo>
                  <a:lnTo>
                    <a:pt x="563" y="309"/>
                  </a:lnTo>
                  <a:lnTo>
                    <a:pt x="563" y="312"/>
                  </a:lnTo>
                  <a:lnTo>
                    <a:pt x="566" y="312"/>
                  </a:lnTo>
                  <a:lnTo>
                    <a:pt x="566" y="318"/>
                  </a:lnTo>
                  <a:lnTo>
                    <a:pt x="566" y="327"/>
                  </a:lnTo>
                  <a:lnTo>
                    <a:pt x="566" y="327"/>
                  </a:lnTo>
                  <a:lnTo>
                    <a:pt x="566" y="330"/>
                  </a:lnTo>
                  <a:lnTo>
                    <a:pt x="563" y="333"/>
                  </a:lnTo>
                  <a:lnTo>
                    <a:pt x="563" y="333"/>
                  </a:lnTo>
                  <a:lnTo>
                    <a:pt x="560" y="333"/>
                  </a:lnTo>
                  <a:lnTo>
                    <a:pt x="557" y="330"/>
                  </a:lnTo>
                  <a:lnTo>
                    <a:pt x="554" y="330"/>
                  </a:lnTo>
                  <a:lnTo>
                    <a:pt x="551" y="330"/>
                  </a:lnTo>
                  <a:lnTo>
                    <a:pt x="551" y="333"/>
                  </a:lnTo>
                  <a:lnTo>
                    <a:pt x="548" y="333"/>
                  </a:lnTo>
                  <a:lnTo>
                    <a:pt x="545" y="333"/>
                  </a:lnTo>
                  <a:lnTo>
                    <a:pt x="539" y="327"/>
                  </a:lnTo>
                  <a:lnTo>
                    <a:pt x="536" y="327"/>
                  </a:lnTo>
                  <a:lnTo>
                    <a:pt x="533" y="327"/>
                  </a:lnTo>
                  <a:lnTo>
                    <a:pt x="530" y="327"/>
                  </a:lnTo>
                  <a:lnTo>
                    <a:pt x="527" y="327"/>
                  </a:lnTo>
                  <a:lnTo>
                    <a:pt x="524" y="330"/>
                  </a:lnTo>
                  <a:lnTo>
                    <a:pt x="524" y="330"/>
                  </a:lnTo>
                  <a:lnTo>
                    <a:pt x="527" y="333"/>
                  </a:lnTo>
                  <a:lnTo>
                    <a:pt x="527" y="336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09" y="339"/>
                  </a:lnTo>
                  <a:lnTo>
                    <a:pt x="491" y="345"/>
                  </a:lnTo>
                  <a:lnTo>
                    <a:pt x="485" y="348"/>
                  </a:lnTo>
                  <a:lnTo>
                    <a:pt x="482" y="351"/>
                  </a:lnTo>
                  <a:lnTo>
                    <a:pt x="482" y="354"/>
                  </a:lnTo>
                  <a:lnTo>
                    <a:pt x="485" y="357"/>
                  </a:lnTo>
                  <a:lnTo>
                    <a:pt x="485" y="360"/>
                  </a:lnTo>
                  <a:lnTo>
                    <a:pt x="485" y="363"/>
                  </a:lnTo>
                  <a:lnTo>
                    <a:pt x="485" y="378"/>
                  </a:lnTo>
                  <a:lnTo>
                    <a:pt x="485" y="378"/>
                  </a:lnTo>
                  <a:lnTo>
                    <a:pt x="485" y="381"/>
                  </a:lnTo>
                  <a:lnTo>
                    <a:pt x="488" y="384"/>
                  </a:lnTo>
                  <a:lnTo>
                    <a:pt x="488" y="384"/>
                  </a:lnTo>
                  <a:lnTo>
                    <a:pt x="491" y="384"/>
                  </a:lnTo>
                  <a:lnTo>
                    <a:pt x="494" y="384"/>
                  </a:lnTo>
                  <a:lnTo>
                    <a:pt x="494" y="387"/>
                  </a:lnTo>
                  <a:lnTo>
                    <a:pt x="494" y="387"/>
                  </a:lnTo>
                  <a:lnTo>
                    <a:pt x="497" y="390"/>
                  </a:lnTo>
                  <a:lnTo>
                    <a:pt x="500" y="390"/>
                  </a:lnTo>
                  <a:lnTo>
                    <a:pt x="500" y="393"/>
                  </a:lnTo>
                  <a:lnTo>
                    <a:pt x="500" y="393"/>
                  </a:lnTo>
                  <a:lnTo>
                    <a:pt x="500" y="396"/>
                  </a:lnTo>
                  <a:lnTo>
                    <a:pt x="500" y="399"/>
                  </a:lnTo>
                  <a:lnTo>
                    <a:pt x="497" y="402"/>
                  </a:lnTo>
                  <a:lnTo>
                    <a:pt x="494" y="402"/>
                  </a:lnTo>
                  <a:lnTo>
                    <a:pt x="491" y="402"/>
                  </a:lnTo>
                  <a:lnTo>
                    <a:pt x="482" y="399"/>
                  </a:lnTo>
                  <a:lnTo>
                    <a:pt x="482" y="402"/>
                  </a:lnTo>
                  <a:lnTo>
                    <a:pt x="479" y="402"/>
                  </a:lnTo>
                  <a:lnTo>
                    <a:pt x="476" y="402"/>
                  </a:lnTo>
                  <a:lnTo>
                    <a:pt x="476" y="405"/>
                  </a:lnTo>
                  <a:lnTo>
                    <a:pt x="476" y="405"/>
                  </a:lnTo>
                  <a:lnTo>
                    <a:pt x="476" y="408"/>
                  </a:lnTo>
                  <a:lnTo>
                    <a:pt x="476" y="411"/>
                  </a:lnTo>
                  <a:lnTo>
                    <a:pt x="476" y="414"/>
                  </a:lnTo>
                  <a:lnTo>
                    <a:pt x="476" y="417"/>
                  </a:lnTo>
                  <a:lnTo>
                    <a:pt x="476" y="420"/>
                  </a:lnTo>
                  <a:lnTo>
                    <a:pt x="473" y="423"/>
                  </a:lnTo>
                  <a:lnTo>
                    <a:pt x="473" y="426"/>
                  </a:lnTo>
                  <a:lnTo>
                    <a:pt x="470" y="429"/>
                  </a:lnTo>
                  <a:lnTo>
                    <a:pt x="467" y="429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5"/>
                  </a:lnTo>
                  <a:lnTo>
                    <a:pt x="467" y="435"/>
                  </a:lnTo>
                  <a:lnTo>
                    <a:pt x="467" y="438"/>
                  </a:lnTo>
                  <a:lnTo>
                    <a:pt x="470" y="438"/>
                  </a:lnTo>
                  <a:lnTo>
                    <a:pt x="470" y="438"/>
                  </a:lnTo>
                  <a:lnTo>
                    <a:pt x="479" y="438"/>
                  </a:lnTo>
                  <a:lnTo>
                    <a:pt x="479" y="438"/>
                  </a:lnTo>
                  <a:lnTo>
                    <a:pt x="482" y="438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5" y="444"/>
                  </a:lnTo>
                  <a:lnTo>
                    <a:pt x="485" y="447"/>
                  </a:lnTo>
                  <a:lnTo>
                    <a:pt x="482" y="447"/>
                  </a:lnTo>
                  <a:lnTo>
                    <a:pt x="482" y="450"/>
                  </a:lnTo>
                  <a:lnTo>
                    <a:pt x="476" y="453"/>
                  </a:lnTo>
                  <a:lnTo>
                    <a:pt x="476" y="456"/>
                  </a:lnTo>
                  <a:lnTo>
                    <a:pt x="470" y="459"/>
                  </a:lnTo>
                  <a:lnTo>
                    <a:pt x="467" y="462"/>
                  </a:lnTo>
                  <a:lnTo>
                    <a:pt x="467" y="465"/>
                  </a:lnTo>
                  <a:lnTo>
                    <a:pt x="467" y="468"/>
                  </a:lnTo>
                  <a:lnTo>
                    <a:pt x="464" y="471"/>
                  </a:lnTo>
                  <a:lnTo>
                    <a:pt x="452" y="483"/>
                  </a:lnTo>
                  <a:lnTo>
                    <a:pt x="449" y="486"/>
                  </a:lnTo>
                  <a:lnTo>
                    <a:pt x="449" y="492"/>
                  </a:lnTo>
                  <a:lnTo>
                    <a:pt x="443" y="498"/>
                  </a:lnTo>
                  <a:lnTo>
                    <a:pt x="437" y="498"/>
                  </a:lnTo>
                  <a:lnTo>
                    <a:pt x="434" y="498"/>
                  </a:lnTo>
                  <a:lnTo>
                    <a:pt x="431" y="495"/>
                  </a:lnTo>
                  <a:lnTo>
                    <a:pt x="425" y="492"/>
                  </a:lnTo>
                  <a:lnTo>
                    <a:pt x="422" y="489"/>
                  </a:lnTo>
                  <a:lnTo>
                    <a:pt x="422" y="486"/>
                  </a:lnTo>
                  <a:lnTo>
                    <a:pt x="422" y="480"/>
                  </a:lnTo>
                  <a:lnTo>
                    <a:pt x="422" y="477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6" y="474"/>
                  </a:lnTo>
                  <a:lnTo>
                    <a:pt x="413" y="477"/>
                  </a:lnTo>
                  <a:lnTo>
                    <a:pt x="410" y="474"/>
                  </a:lnTo>
                  <a:lnTo>
                    <a:pt x="380" y="447"/>
                  </a:lnTo>
                  <a:lnTo>
                    <a:pt x="380" y="447"/>
                  </a:lnTo>
                  <a:lnTo>
                    <a:pt x="377" y="444"/>
                  </a:lnTo>
                  <a:lnTo>
                    <a:pt x="377" y="441"/>
                  </a:lnTo>
                  <a:lnTo>
                    <a:pt x="380" y="441"/>
                  </a:lnTo>
                  <a:lnTo>
                    <a:pt x="380" y="438"/>
                  </a:lnTo>
                  <a:lnTo>
                    <a:pt x="380" y="435"/>
                  </a:lnTo>
                  <a:lnTo>
                    <a:pt x="380" y="432"/>
                  </a:lnTo>
                  <a:lnTo>
                    <a:pt x="377" y="423"/>
                  </a:lnTo>
                  <a:lnTo>
                    <a:pt x="374" y="420"/>
                  </a:lnTo>
                  <a:lnTo>
                    <a:pt x="374" y="420"/>
                  </a:lnTo>
                  <a:lnTo>
                    <a:pt x="359" y="414"/>
                  </a:lnTo>
                  <a:lnTo>
                    <a:pt x="356" y="417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20"/>
                  </a:lnTo>
                  <a:lnTo>
                    <a:pt x="344" y="420"/>
                  </a:lnTo>
                  <a:lnTo>
                    <a:pt x="341" y="423"/>
                  </a:lnTo>
                  <a:lnTo>
                    <a:pt x="338" y="423"/>
                  </a:lnTo>
                  <a:lnTo>
                    <a:pt x="335" y="420"/>
                  </a:lnTo>
                  <a:lnTo>
                    <a:pt x="332" y="420"/>
                  </a:lnTo>
                  <a:lnTo>
                    <a:pt x="329" y="423"/>
                  </a:lnTo>
                  <a:lnTo>
                    <a:pt x="314" y="426"/>
                  </a:lnTo>
                  <a:lnTo>
                    <a:pt x="302" y="420"/>
                  </a:lnTo>
                  <a:lnTo>
                    <a:pt x="299" y="420"/>
                  </a:lnTo>
                  <a:lnTo>
                    <a:pt x="299" y="423"/>
                  </a:lnTo>
                  <a:lnTo>
                    <a:pt x="296" y="423"/>
                  </a:lnTo>
                  <a:lnTo>
                    <a:pt x="293" y="426"/>
                  </a:lnTo>
                  <a:lnTo>
                    <a:pt x="293" y="426"/>
                  </a:lnTo>
                  <a:lnTo>
                    <a:pt x="290" y="426"/>
                  </a:lnTo>
                  <a:lnTo>
                    <a:pt x="290" y="426"/>
                  </a:lnTo>
                  <a:lnTo>
                    <a:pt x="287" y="426"/>
                  </a:lnTo>
                  <a:lnTo>
                    <a:pt x="287" y="426"/>
                  </a:lnTo>
                  <a:lnTo>
                    <a:pt x="284" y="423"/>
                  </a:lnTo>
                  <a:lnTo>
                    <a:pt x="281" y="423"/>
                  </a:lnTo>
                  <a:lnTo>
                    <a:pt x="278" y="426"/>
                  </a:lnTo>
                  <a:lnTo>
                    <a:pt x="275" y="426"/>
                  </a:lnTo>
                  <a:lnTo>
                    <a:pt x="272" y="423"/>
                  </a:lnTo>
                  <a:lnTo>
                    <a:pt x="269" y="420"/>
                  </a:lnTo>
                  <a:lnTo>
                    <a:pt x="263" y="417"/>
                  </a:lnTo>
                  <a:lnTo>
                    <a:pt x="254" y="423"/>
                  </a:lnTo>
                  <a:lnTo>
                    <a:pt x="251" y="417"/>
                  </a:lnTo>
                  <a:lnTo>
                    <a:pt x="248" y="414"/>
                  </a:lnTo>
                  <a:lnTo>
                    <a:pt x="248" y="414"/>
                  </a:lnTo>
                  <a:lnTo>
                    <a:pt x="248" y="411"/>
                  </a:lnTo>
                  <a:lnTo>
                    <a:pt x="245" y="411"/>
                  </a:lnTo>
                  <a:lnTo>
                    <a:pt x="242" y="414"/>
                  </a:lnTo>
                  <a:lnTo>
                    <a:pt x="239" y="414"/>
                  </a:lnTo>
                  <a:lnTo>
                    <a:pt x="203" y="393"/>
                  </a:lnTo>
                  <a:lnTo>
                    <a:pt x="200" y="390"/>
                  </a:lnTo>
                  <a:lnTo>
                    <a:pt x="194" y="393"/>
                  </a:lnTo>
                  <a:lnTo>
                    <a:pt x="188" y="396"/>
                  </a:lnTo>
                  <a:lnTo>
                    <a:pt x="185" y="396"/>
                  </a:lnTo>
                  <a:lnTo>
                    <a:pt x="182" y="396"/>
                  </a:lnTo>
                  <a:lnTo>
                    <a:pt x="167" y="390"/>
                  </a:lnTo>
                  <a:lnTo>
                    <a:pt x="164" y="390"/>
                  </a:lnTo>
                  <a:lnTo>
                    <a:pt x="161" y="390"/>
                  </a:lnTo>
                  <a:lnTo>
                    <a:pt x="156" y="387"/>
                  </a:lnTo>
                  <a:lnTo>
                    <a:pt x="153" y="384"/>
                  </a:lnTo>
                  <a:lnTo>
                    <a:pt x="150" y="384"/>
                  </a:lnTo>
                  <a:lnTo>
                    <a:pt x="150" y="381"/>
                  </a:lnTo>
                  <a:lnTo>
                    <a:pt x="147" y="381"/>
                  </a:lnTo>
                  <a:lnTo>
                    <a:pt x="144" y="381"/>
                  </a:lnTo>
                  <a:lnTo>
                    <a:pt x="141" y="384"/>
                  </a:lnTo>
                  <a:lnTo>
                    <a:pt x="132" y="390"/>
                  </a:lnTo>
                  <a:lnTo>
                    <a:pt x="129" y="393"/>
                  </a:lnTo>
                  <a:lnTo>
                    <a:pt x="126" y="393"/>
                  </a:lnTo>
                  <a:lnTo>
                    <a:pt x="117" y="393"/>
                  </a:lnTo>
                  <a:lnTo>
                    <a:pt x="108" y="396"/>
                  </a:lnTo>
                  <a:lnTo>
                    <a:pt x="105" y="393"/>
                  </a:lnTo>
                  <a:lnTo>
                    <a:pt x="99" y="393"/>
                  </a:lnTo>
                  <a:lnTo>
                    <a:pt x="87" y="390"/>
                  </a:lnTo>
                  <a:lnTo>
                    <a:pt x="81" y="390"/>
                  </a:lnTo>
                  <a:lnTo>
                    <a:pt x="78" y="390"/>
                  </a:lnTo>
                  <a:lnTo>
                    <a:pt x="78" y="387"/>
                  </a:lnTo>
                  <a:lnTo>
                    <a:pt x="75" y="387"/>
                  </a:lnTo>
                  <a:lnTo>
                    <a:pt x="72" y="384"/>
                  </a:lnTo>
                  <a:lnTo>
                    <a:pt x="72" y="381"/>
                  </a:lnTo>
                  <a:lnTo>
                    <a:pt x="72" y="378"/>
                  </a:lnTo>
                  <a:lnTo>
                    <a:pt x="69" y="375"/>
                  </a:lnTo>
                  <a:lnTo>
                    <a:pt x="66" y="372"/>
                  </a:lnTo>
                  <a:lnTo>
                    <a:pt x="66" y="369"/>
                  </a:lnTo>
                  <a:lnTo>
                    <a:pt x="66" y="369"/>
                  </a:lnTo>
                  <a:lnTo>
                    <a:pt x="69" y="363"/>
                  </a:lnTo>
                  <a:lnTo>
                    <a:pt x="72" y="363"/>
                  </a:lnTo>
                  <a:lnTo>
                    <a:pt x="75" y="363"/>
                  </a:lnTo>
                  <a:lnTo>
                    <a:pt x="75" y="363"/>
                  </a:lnTo>
                  <a:lnTo>
                    <a:pt x="78" y="366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87" y="369"/>
                  </a:lnTo>
                  <a:lnTo>
                    <a:pt x="87" y="369"/>
                  </a:lnTo>
                  <a:lnTo>
                    <a:pt x="84" y="363"/>
                  </a:lnTo>
                  <a:lnTo>
                    <a:pt x="78" y="348"/>
                  </a:lnTo>
                  <a:lnTo>
                    <a:pt x="72" y="327"/>
                  </a:lnTo>
                  <a:lnTo>
                    <a:pt x="72" y="312"/>
                  </a:lnTo>
                  <a:lnTo>
                    <a:pt x="72" y="309"/>
                  </a:lnTo>
                  <a:lnTo>
                    <a:pt x="75" y="303"/>
                  </a:lnTo>
                  <a:lnTo>
                    <a:pt x="78" y="300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78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4" y="291"/>
                  </a:lnTo>
                  <a:lnTo>
                    <a:pt x="84" y="288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78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69" y="270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0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4"/>
                  </a:lnTo>
                  <a:lnTo>
                    <a:pt x="75" y="231"/>
                  </a:lnTo>
                  <a:lnTo>
                    <a:pt x="75" y="228"/>
                  </a:lnTo>
                  <a:lnTo>
                    <a:pt x="75" y="225"/>
                  </a:lnTo>
                  <a:lnTo>
                    <a:pt x="72" y="225"/>
                  </a:lnTo>
                  <a:lnTo>
                    <a:pt x="72" y="225"/>
                  </a:lnTo>
                  <a:lnTo>
                    <a:pt x="69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3" y="222"/>
                  </a:lnTo>
                  <a:lnTo>
                    <a:pt x="66" y="219"/>
                  </a:lnTo>
                  <a:lnTo>
                    <a:pt x="72" y="207"/>
                  </a:lnTo>
                  <a:lnTo>
                    <a:pt x="75" y="204"/>
                  </a:lnTo>
                  <a:lnTo>
                    <a:pt x="78" y="204"/>
                  </a:lnTo>
                  <a:lnTo>
                    <a:pt x="81" y="201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89"/>
                  </a:lnTo>
                  <a:lnTo>
                    <a:pt x="72" y="183"/>
                  </a:lnTo>
                  <a:lnTo>
                    <a:pt x="72" y="177"/>
                  </a:lnTo>
                  <a:lnTo>
                    <a:pt x="69" y="165"/>
                  </a:lnTo>
                  <a:lnTo>
                    <a:pt x="66" y="159"/>
                  </a:lnTo>
                  <a:lnTo>
                    <a:pt x="30" y="123"/>
                  </a:lnTo>
                  <a:lnTo>
                    <a:pt x="0" y="102"/>
                  </a:lnTo>
                  <a:lnTo>
                    <a:pt x="3" y="99"/>
                  </a:lnTo>
                  <a:lnTo>
                    <a:pt x="15" y="84"/>
                  </a:lnTo>
                  <a:lnTo>
                    <a:pt x="18" y="84"/>
                  </a:lnTo>
                  <a:lnTo>
                    <a:pt x="18" y="81"/>
                  </a:lnTo>
                  <a:lnTo>
                    <a:pt x="24" y="63"/>
                  </a:lnTo>
                  <a:lnTo>
                    <a:pt x="30" y="54"/>
                  </a:lnTo>
                  <a:lnTo>
                    <a:pt x="39" y="5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3" y="60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0" y="54"/>
                  </a:lnTo>
                  <a:lnTo>
                    <a:pt x="60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48"/>
                  </a:lnTo>
                  <a:lnTo>
                    <a:pt x="48" y="45"/>
                  </a:lnTo>
                  <a:lnTo>
                    <a:pt x="45" y="39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6" y="21"/>
                  </a:lnTo>
                  <a:lnTo>
                    <a:pt x="36" y="9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54" y="9"/>
                  </a:lnTo>
                  <a:lnTo>
                    <a:pt x="57" y="12"/>
                  </a:lnTo>
                  <a:lnTo>
                    <a:pt x="60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28" name="Freeform 54"/>
            <p:cNvSpPr>
              <a:spLocks noEditPoints="1"/>
            </p:cNvSpPr>
            <p:nvPr/>
          </p:nvSpPr>
          <p:spPr bwMode="auto">
            <a:xfrm>
              <a:off x="4120" y="1356"/>
              <a:ext cx="735" cy="711"/>
            </a:xfrm>
            <a:custGeom>
              <a:avLst/>
              <a:gdLst>
                <a:gd name="T0" fmla="*/ 87 w 735"/>
                <a:gd name="T1" fmla="*/ 501 h 711"/>
                <a:gd name="T2" fmla="*/ 72 w 735"/>
                <a:gd name="T3" fmla="*/ 498 h 711"/>
                <a:gd name="T4" fmla="*/ 723 w 735"/>
                <a:gd name="T5" fmla="*/ 126 h 711"/>
                <a:gd name="T6" fmla="*/ 678 w 735"/>
                <a:gd name="T7" fmla="*/ 99 h 711"/>
                <a:gd name="T8" fmla="*/ 642 w 735"/>
                <a:gd name="T9" fmla="*/ 81 h 711"/>
                <a:gd name="T10" fmla="*/ 621 w 735"/>
                <a:gd name="T11" fmla="*/ 36 h 711"/>
                <a:gd name="T12" fmla="*/ 570 w 735"/>
                <a:gd name="T13" fmla="*/ 42 h 711"/>
                <a:gd name="T14" fmla="*/ 552 w 735"/>
                <a:gd name="T15" fmla="*/ 57 h 711"/>
                <a:gd name="T16" fmla="*/ 510 w 735"/>
                <a:gd name="T17" fmla="*/ 21 h 711"/>
                <a:gd name="T18" fmla="*/ 492 w 735"/>
                <a:gd name="T19" fmla="*/ 9 h 711"/>
                <a:gd name="T20" fmla="*/ 444 w 735"/>
                <a:gd name="T21" fmla="*/ 15 h 711"/>
                <a:gd name="T22" fmla="*/ 399 w 735"/>
                <a:gd name="T23" fmla="*/ 27 h 711"/>
                <a:gd name="T24" fmla="*/ 372 w 735"/>
                <a:gd name="T25" fmla="*/ 33 h 711"/>
                <a:gd name="T26" fmla="*/ 342 w 735"/>
                <a:gd name="T27" fmla="*/ 18 h 711"/>
                <a:gd name="T28" fmla="*/ 315 w 735"/>
                <a:gd name="T29" fmla="*/ 75 h 711"/>
                <a:gd name="T30" fmla="*/ 315 w 735"/>
                <a:gd name="T31" fmla="*/ 111 h 711"/>
                <a:gd name="T32" fmla="*/ 318 w 735"/>
                <a:gd name="T33" fmla="*/ 153 h 711"/>
                <a:gd name="T34" fmla="*/ 318 w 735"/>
                <a:gd name="T35" fmla="*/ 180 h 711"/>
                <a:gd name="T36" fmla="*/ 288 w 735"/>
                <a:gd name="T37" fmla="*/ 213 h 711"/>
                <a:gd name="T38" fmla="*/ 249 w 735"/>
                <a:gd name="T39" fmla="*/ 234 h 711"/>
                <a:gd name="T40" fmla="*/ 195 w 735"/>
                <a:gd name="T41" fmla="*/ 258 h 711"/>
                <a:gd name="T42" fmla="*/ 111 w 735"/>
                <a:gd name="T43" fmla="*/ 282 h 711"/>
                <a:gd name="T44" fmla="*/ 99 w 735"/>
                <a:gd name="T45" fmla="*/ 306 h 711"/>
                <a:gd name="T46" fmla="*/ 78 w 735"/>
                <a:gd name="T47" fmla="*/ 339 h 711"/>
                <a:gd name="T48" fmla="*/ 63 w 735"/>
                <a:gd name="T49" fmla="*/ 333 h 711"/>
                <a:gd name="T50" fmla="*/ 45 w 735"/>
                <a:gd name="T51" fmla="*/ 348 h 711"/>
                <a:gd name="T52" fmla="*/ 21 w 735"/>
                <a:gd name="T53" fmla="*/ 348 h 711"/>
                <a:gd name="T54" fmla="*/ 27 w 735"/>
                <a:gd name="T55" fmla="*/ 363 h 711"/>
                <a:gd name="T56" fmla="*/ 15 w 735"/>
                <a:gd name="T57" fmla="*/ 384 h 711"/>
                <a:gd name="T58" fmla="*/ 24 w 735"/>
                <a:gd name="T59" fmla="*/ 408 h 711"/>
                <a:gd name="T60" fmla="*/ 57 w 735"/>
                <a:gd name="T61" fmla="*/ 414 h 711"/>
                <a:gd name="T62" fmla="*/ 129 w 735"/>
                <a:gd name="T63" fmla="*/ 396 h 711"/>
                <a:gd name="T64" fmla="*/ 156 w 735"/>
                <a:gd name="T65" fmla="*/ 417 h 711"/>
                <a:gd name="T66" fmla="*/ 120 w 735"/>
                <a:gd name="T67" fmla="*/ 399 h 711"/>
                <a:gd name="T68" fmla="*/ 84 w 735"/>
                <a:gd name="T69" fmla="*/ 420 h 711"/>
                <a:gd name="T70" fmla="*/ 114 w 735"/>
                <a:gd name="T71" fmla="*/ 462 h 711"/>
                <a:gd name="T72" fmla="*/ 93 w 735"/>
                <a:gd name="T73" fmla="*/ 519 h 711"/>
                <a:gd name="T74" fmla="*/ 132 w 735"/>
                <a:gd name="T75" fmla="*/ 582 h 711"/>
                <a:gd name="T76" fmla="*/ 159 w 735"/>
                <a:gd name="T77" fmla="*/ 642 h 711"/>
                <a:gd name="T78" fmla="*/ 186 w 735"/>
                <a:gd name="T79" fmla="*/ 657 h 711"/>
                <a:gd name="T80" fmla="*/ 252 w 735"/>
                <a:gd name="T81" fmla="*/ 687 h 711"/>
                <a:gd name="T82" fmla="*/ 306 w 735"/>
                <a:gd name="T83" fmla="*/ 702 h 711"/>
                <a:gd name="T84" fmla="*/ 339 w 735"/>
                <a:gd name="T85" fmla="*/ 693 h 711"/>
                <a:gd name="T86" fmla="*/ 369 w 735"/>
                <a:gd name="T87" fmla="*/ 696 h 711"/>
                <a:gd name="T88" fmla="*/ 417 w 735"/>
                <a:gd name="T89" fmla="*/ 687 h 711"/>
                <a:gd name="T90" fmla="*/ 411 w 735"/>
                <a:gd name="T91" fmla="*/ 672 h 711"/>
                <a:gd name="T92" fmla="*/ 411 w 735"/>
                <a:gd name="T93" fmla="*/ 630 h 711"/>
                <a:gd name="T94" fmla="*/ 402 w 735"/>
                <a:gd name="T95" fmla="*/ 588 h 711"/>
                <a:gd name="T96" fmla="*/ 372 w 735"/>
                <a:gd name="T97" fmla="*/ 531 h 711"/>
                <a:gd name="T98" fmla="*/ 342 w 735"/>
                <a:gd name="T99" fmla="*/ 486 h 711"/>
                <a:gd name="T100" fmla="*/ 408 w 735"/>
                <a:gd name="T101" fmla="*/ 492 h 711"/>
                <a:gd name="T102" fmla="*/ 432 w 735"/>
                <a:gd name="T103" fmla="*/ 465 h 711"/>
                <a:gd name="T104" fmla="*/ 510 w 735"/>
                <a:gd name="T105" fmla="*/ 462 h 711"/>
                <a:gd name="T106" fmla="*/ 534 w 735"/>
                <a:gd name="T107" fmla="*/ 453 h 711"/>
                <a:gd name="T108" fmla="*/ 579 w 735"/>
                <a:gd name="T109" fmla="*/ 372 h 711"/>
                <a:gd name="T110" fmla="*/ 594 w 735"/>
                <a:gd name="T111" fmla="*/ 303 h 711"/>
                <a:gd name="T112" fmla="*/ 630 w 735"/>
                <a:gd name="T113" fmla="*/ 294 h 711"/>
                <a:gd name="T114" fmla="*/ 672 w 735"/>
                <a:gd name="T115" fmla="*/ 279 h 711"/>
                <a:gd name="T116" fmla="*/ 699 w 735"/>
                <a:gd name="T117" fmla="*/ 243 h 711"/>
                <a:gd name="T118" fmla="*/ 717 w 735"/>
                <a:gd name="T119" fmla="*/ 198 h 711"/>
                <a:gd name="T120" fmla="*/ 714 w 735"/>
                <a:gd name="T121" fmla="*/ 165 h 711"/>
                <a:gd name="T122" fmla="*/ 720 w 735"/>
                <a:gd name="T123" fmla="*/ 147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5" h="711">
                  <a:moveTo>
                    <a:pt x="57" y="576"/>
                  </a:moveTo>
                  <a:lnTo>
                    <a:pt x="48" y="573"/>
                  </a:lnTo>
                  <a:lnTo>
                    <a:pt x="42" y="573"/>
                  </a:lnTo>
                  <a:lnTo>
                    <a:pt x="39" y="573"/>
                  </a:lnTo>
                  <a:lnTo>
                    <a:pt x="39" y="576"/>
                  </a:lnTo>
                  <a:lnTo>
                    <a:pt x="39" y="582"/>
                  </a:lnTo>
                  <a:lnTo>
                    <a:pt x="57" y="582"/>
                  </a:lnTo>
                  <a:lnTo>
                    <a:pt x="63" y="582"/>
                  </a:lnTo>
                  <a:lnTo>
                    <a:pt x="60" y="579"/>
                  </a:lnTo>
                  <a:lnTo>
                    <a:pt x="57" y="576"/>
                  </a:lnTo>
                  <a:close/>
                  <a:moveTo>
                    <a:pt x="87" y="504"/>
                  </a:moveTo>
                  <a:lnTo>
                    <a:pt x="87" y="501"/>
                  </a:lnTo>
                  <a:lnTo>
                    <a:pt x="78" y="498"/>
                  </a:lnTo>
                  <a:lnTo>
                    <a:pt x="78" y="495"/>
                  </a:lnTo>
                  <a:lnTo>
                    <a:pt x="75" y="489"/>
                  </a:lnTo>
                  <a:lnTo>
                    <a:pt x="78" y="486"/>
                  </a:lnTo>
                  <a:lnTo>
                    <a:pt x="78" y="483"/>
                  </a:lnTo>
                  <a:lnTo>
                    <a:pt x="72" y="480"/>
                  </a:lnTo>
                  <a:lnTo>
                    <a:pt x="69" y="480"/>
                  </a:lnTo>
                  <a:lnTo>
                    <a:pt x="57" y="480"/>
                  </a:lnTo>
                  <a:lnTo>
                    <a:pt x="60" y="483"/>
                  </a:lnTo>
                  <a:lnTo>
                    <a:pt x="63" y="495"/>
                  </a:lnTo>
                  <a:lnTo>
                    <a:pt x="66" y="501"/>
                  </a:lnTo>
                  <a:lnTo>
                    <a:pt x="72" y="498"/>
                  </a:lnTo>
                  <a:lnTo>
                    <a:pt x="78" y="501"/>
                  </a:lnTo>
                  <a:lnTo>
                    <a:pt x="81" y="507"/>
                  </a:lnTo>
                  <a:lnTo>
                    <a:pt x="84" y="516"/>
                  </a:lnTo>
                  <a:lnTo>
                    <a:pt x="90" y="516"/>
                  </a:lnTo>
                  <a:lnTo>
                    <a:pt x="90" y="513"/>
                  </a:lnTo>
                  <a:lnTo>
                    <a:pt x="90" y="507"/>
                  </a:lnTo>
                  <a:lnTo>
                    <a:pt x="87" y="504"/>
                  </a:lnTo>
                  <a:close/>
                  <a:moveTo>
                    <a:pt x="735" y="129"/>
                  </a:moveTo>
                  <a:lnTo>
                    <a:pt x="732" y="129"/>
                  </a:lnTo>
                  <a:lnTo>
                    <a:pt x="732" y="126"/>
                  </a:lnTo>
                  <a:lnTo>
                    <a:pt x="723" y="126"/>
                  </a:lnTo>
                  <a:lnTo>
                    <a:pt x="723" y="126"/>
                  </a:lnTo>
                  <a:lnTo>
                    <a:pt x="711" y="117"/>
                  </a:lnTo>
                  <a:lnTo>
                    <a:pt x="705" y="120"/>
                  </a:lnTo>
                  <a:lnTo>
                    <a:pt x="702" y="120"/>
                  </a:lnTo>
                  <a:lnTo>
                    <a:pt x="696" y="114"/>
                  </a:lnTo>
                  <a:lnTo>
                    <a:pt x="693" y="114"/>
                  </a:lnTo>
                  <a:lnTo>
                    <a:pt x="693" y="111"/>
                  </a:lnTo>
                  <a:lnTo>
                    <a:pt x="687" y="102"/>
                  </a:lnTo>
                  <a:lnTo>
                    <a:pt x="684" y="99"/>
                  </a:lnTo>
                  <a:lnTo>
                    <a:pt x="681" y="96"/>
                  </a:lnTo>
                  <a:lnTo>
                    <a:pt x="678" y="96"/>
                  </a:lnTo>
                  <a:lnTo>
                    <a:pt x="678" y="96"/>
                  </a:lnTo>
                  <a:lnTo>
                    <a:pt x="678" y="99"/>
                  </a:lnTo>
                  <a:lnTo>
                    <a:pt x="678" y="99"/>
                  </a:lnTo>
                  <a:lnTo>
                    <a:pt x="669" y="99"/>
                  </a:lnTo>
                  <a:lnTo>
                    <a:pt x="651" y="93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87"/>
                  </a:lnTo>
                  <a:lnTo>
                    <a:pt x="648" y="84"/>
                  </a:lnTo>
                  <a:lnTo>
                    <a:pt x="648" y="84"/>
                  </a:lnTo>
                  <a:lnTo>
                    <a:pt x="648" y="81"/>
                  </a:lnTo>
                  <a:lnTo>
                    <a:pt x="645" y="81"/>
                  </a:lnTo>
                  <a:lnTo>
                    <a:pt x="645" y="81"/>
                  </a:lnTo>
                  <a:lnTo>
                    <a:pt x="642" y="81"/>
                  </a:lnTo>
                  <a:lnTo>
                    <a:pt x="636" y="81"/>
                  </a:lnTo>
                  <a:lnTo>
                    <a:pt x="630" y="78"/>
                  </a:lnTo>
                  <a:lnTo>
                    <a:pt x="627" y="75"/>
                  </a:lnTo>
                  <a:lnTo>
                    <a:pt x="624" y="72"/>
                  </a:lnTo>
                  <a:lnTo>
                    <a:pt x="624" y="66"/>
                  </a:lnTo>
                  <a:lnTo>
                    <a:pt x="624" y="63"/>
                  </a:lnTo>
                  <a:lnTo>
                    <a:pt x="621" y="60"/>
                  </a:lnTo>
                  <a:lnTo>
                    <a:pt x="621" y="51"/>
                  </a:lnTo>
                  <a:lnTo>
                    <a:pt x="624" y="42"/>
                  </a:lnTo>
                  <a:lnTo>
                    <a:pt x="624" y="39"/>
                  </a:lnTo>
                  <a:lnTo>
                    <a:pt x="621" y="39"/>
                  </a:lnTo>
                  <a:lnTo>
                    <a:pt x="621" y="36"/>
                  </a:lnTo>
                  <a:lnTo>
                    <a:pt x="621" y="33"/>
                  </a:lnTo>
                  <a:lnTo>
                    <a:pt x="618" y="30"/>
                  </a:lnTo>
                  <a:lnTo>
                    <a:pt x="609" y="27"/>
                  </a:lnTo>
                  <a:lnTo>
                    <a:pt x="606" y="27"/>
                  </a:lnTo>
                  <a:lnTo>
                    <a:pt x="603" y="27"/>
                  </a:lnTo>
                  <a:lnTo>
                    <a:pt x="582" y="30"/>
                  </a:lnTo>
                  <a:lnTo>
                    <a:pt x="579" y="33"/>
                  </a:lnTo>
                  <a:lnTo>
                    <a:pt x="579" y="36"/>
                  </a:lnTo>
                  <a:lnTo>
                    <a:pt x="576" y="36"/>
                  </a:lnTo>
                  <a:lnTo>
                    <a:pt x="573" y="39"/>
                  </a:lnTo>
                  <a:lnTo>
                    <a:pt x="570" y="39"/>
                  </a:lnTo>
                  <a:lnTo>
                    <a:pt x="570" y="42"/>
                  </a:lnTo>
                  <a:lnTo>
                    <a:pt x="567" y="45"/>
                  </a:lnTo>
                  <a:lnTo>
                    <a:pt x="567" y="45"/>
                  </a:lnTo>
                  <a:lnTo>
                    <a:pt x="567" y="48"/>
                  </a:lnTo>
                  <a:lnTo>
                    <a:pt x="564" y="48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58" y="51"/>
                  </a:lnTo>
                  <a:lnTo>
                    <a:pt x="558" y="51"/>
                  </a:lnTo>
                  <a:lnTo>
                    <a:pt x="558" y="54"/>
                  </a:lnTo>
                  <a:lnTo>
                    <a:pt x="555" y="57"/>
                  </a:lnTo>
                  <a:lnTo>
                    <a:pt x="552" y="57"/>
                  </a:lnTo>
                  <a:lnTo>
                    <a:pt x="549" y="54"/>
                  </a:lnTo>
                  <a:lnTo>
                    <a:pt x="546" y="54"/>
                  </a:lnTo>
                  <a:lnTo>
                    <a:pt x="543" y="54"/>
                  </a:lnTo>
                  <a:lnTo>
                    <a:pt x="531" y="57"/>
                  </a:lnTo>
                  <a:lnTo>
                    <a:pt x="531" y="39"/>
                  </a:lnTo>
                  <a:lnTo>
                    <a:pt x="528" y="39"/>
                  </a:lnTo>
                  <a:lnTo>
                    <a:pt x="528" y="36"/>
                  </a:lnTo>
                  <a:lnTo>
                    <a:pt x="525" y="36"/>
                  </a:lnTo>
                  <a:lnTo>
                    <a:pt x="525" y="36"/>
                  </a:lnTo>
                  <a:lnTo>
                    <a:pt x="522" y="33"/>
                  </a:lnTo>
                  <a:lnTo>
                    <a:pt x="516" y="30"/>
                  </a:lnTo>
                  <a:lnTo>
                    <a:pt x="510" y="21"/>
                  </a:lnTo>
                  <a:lnTo>
                    <a:pt x="507" y="18"/>
                  </a:lnTo>
                  <a:lnTo>
                    <a:pt x="507" y="15"/>
                  </a:lnTo>
                  <a:lnTo>
                    <a:pt x="510" y="12"/>
                  </a:lnTo>
                  <a:lnTo>
                    <a:pt x="510" y="9"/>
                  </a:lnTo>
                  <a:lnTo>
                    <a:pt x="507" y="6"/>
                  </a:lnTo>
                  <a:lnTo>
                    <a:pt x="507" y="3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92" y="3"/>
                  </a:lnTo>
                  <a:lnTo>
                    <a:pt x="492" y="6"/>
                  </a:lnTo>
                  <a:lnTo>
                    <a:pt x="492" y="9"/>
                  </a:lnTo>
                  <a:lnTo>
                    <a:pt x="489" y="9"/>
                  </a:lnTo>
                  <a:lnTo>
                    <a:pt x="489" y="12"/>
                  </a:lnTo>
                  <a:lnTo>
                    <a:pt x="486" y="12"/>
                  </a:lnTo>
                  <a:lnTo>
                    <a:pt x="480" y="12"/>
                  </a:lnTo>
                  <a:lnTo>
                    <a:pt x="477" y="12"/>
                  </a:lnTo>
                  <a:lnTo>
                    <a:pt x="474" y="15"/>
                  </a:lnTo>
                  <a:lnTo>
                    <a:pt x="474" y="18"/>
                  </a:lnTo>
                  <a:lnTo>
                    <a:pt x="471" y="18"/>
                  </a:lnTo>
                  <a:lnTo>
                    <a:pt x="471" y="21"/>
                  </a:lnTo>
                  <a:lnTo>
                    <a:pt x="468" y="21"/>
                  </a:lnTo>
                  <a:lnTo>
                    <a:pt x="453" y="18"/>
                  </a:lnTo>
                  <a:lnTo>
                    <a:pt x="444" y="15"/>
                  </a:lnTo>
                  <a:lnTo>
                    <a:pt x="441" y="15"/>
                  </a:lnTo>
                  <a:lnTo>
                    <a:pt x="438" y="18"/>
                  </a:lnTo>
                  <a:lnTo>
                    <a:pt x="438" y="18"/>
                  </a:lnTo>
                  <a:lnTo>
                    <a:pt x="429" y="27"/>
                  </a:lnTo>
                  <a:lnTo>
                    <a:pt x="426" y="27"/>
                  </a:lnTo>
                  <a:lnTo>
                    <a:pt x="426" y="27"/>
                  </a:lnTo>
                  <a:lnTo>
                    <a:pt x="408" y="33"/>
                  </a:lnTo>
                  <a:lnTo>
                    <a:pt x="405" y="33"/>
                  </a:lnTo>
                  <a:lnTo>
                    <a:pt x="405" y="30"/>
                  </a:lnTo>
                  <a:lnTo>
                    <a:pt x="402" y="30"/>
                  </a:lnTo>
                  <a:lnTo>
                    <a:pt x="402" y="27"/>
                  </a:lnTo>
                  <a:lnTo>
                    <a:pt x="399" y="27"/>
                  </a:lnTo>
                  <a:lnTo>
                    <a:pt x="390" y="30"/>
                  </a:lnTo>
                  <a:lnTo>
                    <a:pt x="387" y="30"/>
                  </a:lnTo>
                  <a:lnTo>
                    <a:pt x="387" y="33"/>
                  </a:lnTo>
                  <a:lnTo>
                    <a:pt x="387" y="33"/>
                  </a:lnTo>
                  <a:lnTo>
                    <a:pt x="384" y="36"/>
                  </a:lnTo>
                  <a:lnTo>
                    <a:pt x="384" y="36"/>
                  </a:lnTo>
                  <a:lnTo>
                    <a:pt x="381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72" y="33"/>
                  </a:lnTo>
                  <a:lnTo>
                    <a:pt x="372" y="33"/>
                  </a:lnTo>
                  <a:lnTo>
                    <a:pt x="369" y="33"/>
                  </a:lnTo>
                  <a:lnTo>
                    <a:pt x="369" y="30"/>
                  </a:lnTo>
                  <a:lnTo>
                    <a:pt x="366" y="24"/>
                  </a:lnTo>
                  <a:lnTo>
                    <a:pt x="363" y="21"/>
                  </a:lnTo>
                  <a:lnTo>
                    <a:pt x="360" y="18"/>
                  </a:lnTo>
                  <a:lnTo>
                    <a:pt x="351" y="18"/>
                  </a:lnTo>
                  <a:lnTo>
                    <a:pt x="351" y="18"/>
                  </a:lnTo>
                  <a:lnTo>
                    <a:pt x="348" y="18"/>
                  </a:lnTo>
                  <a:lnTo>
                    <a:pt x="348" y="18"/>
                  </a:lnTo>
                  <a:lnTo>
                    <a:pt x="345" y="15"/>
                  </a:lnTo>
                  <a:lnTo>
                    <a:pt x="342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3" y="21"/>
                  </a:lnTo>
                  <a:lnTo>
                    <a:pt x="324" y="21"/>
                  </a:lnTo>
                  <a:lnTo>
                    <a:pt x="315" y="18"/>
                  </a:lnTo>
                  <a:lnTo>
                    <a:pt x="315" y="33"/>
                  </a:lnTo>
                  <a:lnTo>
                    <a:pt x="312" y="36"/>
                  </a:lnTo>
                  <a:lnTo>
                    <a:pt x="312" y="42"/>
                  </a:lnTo>
                  <a:lnTo>
                    <a:pt x="315" y="66"/>
                  </a:lnTo>
                  <a:lnTo>
                    <a:pt x="315" y="72"/>
                  </a:lnTo>
                  <a:lnTo>
                    <a:pt x="315" y="75"/>
                  </a:lnTo>
                  <a:lnTo>
                    <a:pt x="315" y="78"/>
                  </a:lnTo>
                  <a:lnTo>
                    <a:pt x="312" y="87"/>
                  </a:lnTo>
                  <a:lnTo>
                    <a:pt x="309" y="90"/>
                  </a:lnTo>
                  <a:lnTo>
                    <a:pt x="309" y="93"/>
                  </a:lnTo>
                  <a:lnTo>
                    <a:pt x="309" y="96"/>
                  </a:lnTo>
                  <a:lnTo>
                    <a:pt x="309" y="96"/>
                  </a:lnTo>
                  <a:lnTo>
                    <a:pt x="312" y="96"/>
                  </a:lnTo>
                  <a:lnTo>
                    <a:pt x="312" y="99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5"/>
                  </a:lnTo>
                  <a:lnTo>
                    <a:pt x="315" y="111"/>
                  </a:lnTo>
                  <a:lnTo>
                    <a:pt x="315" y="114"/>
                  </a:lnTo>
                  <a:lnTo>
                    <a:pt x="315" y="123"/>
                  </a:lnTo>
                  <a:lnTo>
                    <a:pt x="315" y="123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5" y="126"/>
                  </a:lnTo>
                  <a:lnTo>
                    <a:pt x="312" y="129"/>
                  </a:lnTo>
                  <a:lnTo>
                    <a:pt x="315" y="147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18" y="153"/>
                  </a:lnTo>
                  <a:lnTo>
                    <a:pt x="321" y="156"/>
                  </a:lnTo>
                  <a:lnTo>
                    <a:pt x="321" y="156"/>
                  </a:lnTo>
                  <a:lnTo>
                    <a:pt x="321" y="159"/>
                  </a:lnTo>
                  <a:lnTo>
                    <a:pt x="321" y="162"/>
                  </a:lnTo>
                  <a:lnTo>
                    <a:pt x="321" y="168"/>
                  </a:lnTo>
                  <a:lnTo>
                    <a:pt x="321" y="171"/>
                  </a:lnTo>
                  <a:lnTo>
                    <a:pt x="321" y="174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18" y="180"/>
                  </a:lnTo>
                  <a:lnTo>
                    <a:pt x="318" y="180"/>
                  </a:lnTo>
                  <a:lnTo>
                    <a:pt x="315" y="180"/>
                  </a:lnTo>
                  <a:lnTo>
                    <a:pt x="306" y="180"/>
                  </a:lnTo>
                  <a:lnTo>
                    <a:pt x="303" y="180"/>
                  </a:lnTo>
                  <a:lnTo>
                    <a:pt x="303" y="183"/>
                  </a:lnTo>
                  <a:lnTo>
                    <a:pt x="300" y="183"/>
                  </a:lnTo>
                  <a:lnTo>
                    <a:pt x="297" y="186"/>
                  </a:lnTo>
                  <a:lnTo>
                    <a:pt x="294" y="189"/>
                  </a:lnTo>
                  <a:lnTo>
                    <a:pt x="294" y="192"/>
                  </a:lnTo>
                  <a:lnTo>
                    <a:pt x="294" y="192"/>
                  </a:lnTo>
                  <a:lnTo>
                    <a:pt x="291" y="198"/>
                  </a:lnTo>
                  <a:lnTo>
                    <a:pt x="291" y="210"/>
                  </a:lnTo>
                  <a:lnTo>
                    <a:pt x="288" y="213"/>
                  </a:lnTo>
                  <a:lnTo>
                    <a:pt x="285" y="219"/>
                  </a:lnTo>
                  <a:lnTo>
                    <a:pt x="285" y="222"/>
                  </a:lnTo>
                  <a:lnTo>
                    <a:pt x="282" y="231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79" y="237"/>
                  </a:lnTo>
                  <a:lnTo>
                    <a:pt x="279" y="246"/>
                  </a:lnTo>
                  <a:lnTo>
                    <a:pt x="255" y="243"/>
                  </a:lnTo>
                  <a:lnTo>
                    <a:pt x="255" y="240"/>
                  </a:lnTo>
                  <a:lnTo>
                    <a:pt x="252" y="240"/>
                  </a:lnTo>
                  <a:lnTo>
                    <a:pt x="249" y="237"/>
                  </a:lnTo>
                  <a:lnTo>
                    <a:pt x="249" y="234"/>
                  </a:lnTo>
                  <a:lnTo>
                    <a:pt x="246" y="234"/>
                  </a:lnTo>
                  <a:lnTo>
                    <a:pt x="243" y="234"/>
                  </a:lnTo>
                  <a:lnTo>
                    <a:pt x="240" y="231"/>
                  </a:lnTo>
                  <a:lnTo>
                    <a:pt x="234" y="234"/>
                  </a:lnTo>
                  <a:lnTo>
                    <a:pt x="231" y="234"/>
                  </a:lnTo>
                  <a:lnTo>
                    <a:pt x="228" y="237"/>
                  </a:lnTo>
                  <a:lnTo>
                    <a:pt x="204" y="249"/>
                  </a:lnTo>
                  <a:lnTo>
                    <a:pt x="201" y="252"/>
                  </a:lnTo>
                  <a:lnTo>
                    <a:pt x="198" y="252"/>
                  </a:lnTo>
                  <a:lnTo>
                    <a:pt x="198" y="255"/>
                  </a:lnTo>
                  <a:lnTo>
                    <a:pt x="195" y="258"/>
                  </a:lnTo>
                  <a:lnTo>
                    <a:pt x="195" y="258"/>
                  </a:lnTo>
                  <a:lnTo>
                    <a:pt x="192" y="261"/>
                  </a:lnTo>
                  <a:lnTo>
                    <a:pt x="186" y="267"/>
                  </a:lnTo>
                  <a:lnTo>
                    <a:pt x="159" y="273"/>
                  </a:lnTo>
                  <a:lnTo>
                    <a:pt x="159" y="273"/>
                  </a:lnTo>
                  <a:lnTo>
                    <a:pt x="153" y="273"/>
                  </a:lnTo>
                  <a:lnTo>
                    <a:pt x="147" y="270"/>
                  </a:lnTo>
                  <a:lnTo>
                    <a:pt x="132" y="276"/>
                  </a:lnTo>
                  <a:lnTo>
                    <a:pt x="129" y="279"/>
                  </a:lnTo>
                  <a:lnTo>
                    <a:pt x="120" y="279"/>
                  </a:lnTo>
                  <a:lnTo>
                    <a:pt x="114" y="279"/>
                  </a:lnTo>
                  <a:lnTo>
                    <a:pt x="111" y="279"/>
                  </a:lnTo>
                  <a:lnTo>
                    <a:pt x="111" y="282"/>
                  </a:lnTo>
                  <a:lnTo>
                    <a:pt x="108" y="285"/>
                  </a:lnTo>
                  <a:lnTo>
                    <a:pt x="102" y="288"/>
                  </a:lnTo>
                  <a:lnTo>
                    <a:pt x="99" y="291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102" y="297"/>
                  </a:lnTo>
                  <a:lnTo>
                    <a:pt x="102" y="297"/>
                  </a:lnTo>
                  <a:lnTo>
                    <a:pt x="99" y="300"/>
                  </a:lnTo>
                  <a:lnTo>
                    <a:pt x="102" y="300"/>
                  </a:lnTo>
                  <a:lnTo>
                    <a:pt x="99" y="303"/>
                  </a:lnTo>
                  <a:lnTo>
                    <a:pt x="99" y="303"/>
                  </a:lnTo>
                  <a:lnTo>
                    <a:pt x="99" y="306"/>
                  </a:lnTo>
                  <a:lnTo>
                    <a:pt x="96" y="321"/>
                  </a:lnTo>
                  <a:lnTo>
                    <a:pt x="93" y="324"/>
                  </a:lnTo>
                  <a:lnTo>
                    <a:pt x="90" y="327"/>
                  </a:lnTo>
                  <a:lnTo>
                    <a:pt x="90" y="327"/>
                  </a:lnTo>
                  <a:lnTo>
                    <a:pt x="87" y="330"/>
                  </a:lnTo>
                  <a:lnTo>
                    <a:pt x="84" y="333"/>
                  </a:lnTo>
                  <a:lnTo>
                    <a:pt x="84" y="336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78" y="339"/>
                  </a:lnTo>
                  <a:lnTo>
                    <a:pt x="78" y="339"/>
                  </a:lnTo>
                  <a:lnTo>
                    <a:pt x="78" y="339"/>
                  </a:lnTo>
                  <a:lnTo>
                    <a:pt x="78" y="336"/>
                  </a:lnTo>
                  <a:lnTo>
                    <a:pt x="78" y="336"/>
                  </a:lnTo>
                  <a:lnTo>
                    <a:pt x="78" y="333"/>
                  </a:lnTo>
                  <a:lnTo>
                    <a:pt x="78" y="333"/>
                  </a:lnTo>
                  <a:lnTo>
                    <a:pt x="75" y="333"/>
                  </a:lnTo>
                  <a:lnTo>
                    <a:pt x="75" y="333"/>
                  </a:lnTo>
                  <a:lnTo>
                    <a:pt x="72" y="333"/>
                  </a:lnTo>
                  <a:lnTo>
                    <a:pt x="69" y="336"/>
                  </a:lnTo>
                  <a:lnTo>
                    <a:pt x="66" y="336"/>
                  </a:lnTo>
                  <a:lnTo>
                    <a:pt x="63" y="336"/>
                  </a:lnTo>
                  <a:lnTo>
                    <a:pt x="63" y="333"/>
                  </a:lnTo>
                  <a:lnTo>
                    <a:pt x="63" y="333"/>
                  </a:lnTo>
                  <a:lnTo>
                    <a:pt x="63" y="333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57" y="333"/>
                  </a:lnTo>
                  <a:lnTo>
                    <a:pt x="57" y="333"/>
                  </a:lnTo>
                  <a:lnTo>
                    <a:pt x="54" y="333"/>
                  </a:lnTo>
                  <a:lnTo>
                    <a:pt x="54" y="333"/>
                  </a:lnTo>
                  <a:lnTo>
                    <a:pt x="54" y="336"/>
                  </a:lnTo>
                  <a:lnTo>
                    <a:pt x="54" y="339"/>
                  </a:lnTo>
                  <a:lnTo>
                    <a:pt x="51" y="342"/>
                  </a:lnTo>
                  <a:lnTo>
                    <a:pt x="48" y="345"/>
                  </a:lnTo>
                  <a:lnTo>
                    <a:pt x="45" y="348"/>
                  </a:lnTo>
                  <a:lnTo>
                    <a:pt x="45" y="348"/>
                  </a:lnTo>
                  <a:lnTo>
                    <a:pt x="42" y="348"/>
                  </a:lnTo>
                  <a:lnTo>
                    <a:pt x="39" y="348"/>
                  </a:lnTo>
                  <a:lnTo>
                    <a:pt x="36" y="348"/>
                  </a:lnTo>
                  <a:lnTo>
                    <a:pt x="33" y="348"/>
                  </a:lnTo>
                  <a:lnTo>
                    <a:pt x="30" y="348"/>
                  </a:lnTo>
                  <a:lnTo>
                    <a:pt x="30" y="345"/>
                  </a:lnTo>
                  <a:lnTo>
                    <a:pt x="27" y="345"/>
                  </a:lnTo>
                  <a:lnTo>
                    <a:pt x="24" y="345"/>
                  </a:lnTo>
                  <a:lnTo>
                    <a:pt x="24" y="345"/>
                  </a:lnTo>
                  <a:lnTo>
                    <a:pt x="21" y="348"/>
                  </a:lnTo>
                  <a:lnTo>
                    <a:pt x="21" y="348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24" y="357"/>
                  </a:lnTo>
                  <a:lnTo>
                    <a:pt x="27" y="357"/>
                  </a:lnTo>
                  <a:lnTo>
                    <a:pt x="33" y="357"/>
                  </a:lnTo>
                  <a:lnTo>
                    <a:pt x="36" y="357"/>
                  </a:lnTo>
                  <a:lnTo>
                    <a:pt x="36" y="360"/>
                  </a:lnTo>
                  <a:lnTo>
                    <a:pt x="27" y="363"/>
                  </a:lnTo>
                  <a:lnTo>
                    <a:pt x="27" y="366"/>
                  </a:lnTo>
                  <a:lnTo>
                    <a:pt x="24" y="363"/>
                  </a:lnTo>
                  <a:lnTo>
                    <a:pt x="24" y="363"/>
                  </a:lnTo>
                  <a:lnTo>
                    <a:pt x="27" y="363"/>
                  </a:lnTo>
                  <a:lnTo>
                    <a:pt x="27" y="363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18" y="360"/>
                  </a:lnTo>
                  <a:lnTo>
                    <a:pt x="0" y="369"/>
                  </a:lnTo>
                  <a:lnTo>
                    <a:pt x="9" y="375"/>
                  </a:lnTo>
                  <a:lnTo>
                    <a:pt x="12" y="381"/>
                  </a:lnTo>
                  <a:lnTo>
                    <a:pt x="12" y="390"/>
                  </a:lnTo>
                  <a:lnTo>
                    <a:pt x="15" y="390"/>
                  </a:lnTo>
                  <a:lnTo>
                    <a:pt x="15" y="387"/>
                  </a:lnTo>
                  <a:lnTo>
                    <a:pt x="15" y="387"/>
                  </a:lnTo>
                  <a:lnTo>
                    <a:pt x="15" y="384"/>
                  </a:lnTo>
                  <a:lnTo>
                    <a:pt x="15" y="384"/>
                  </a:lnTo>
                  <a:lnTo>
                    <a:pt x="15" y="381"/>
                  </a:lnTo>
                  <a:lnTo>
                    <a:pt x="18" y="381"/>
                  </a:lnTo>
                  <a:lnTo>
                    <a:pt x="21" y="387"/>
                  </a:lnTo>
                  <a:lnTo>
                    <a:pt x="24" y="390"/>
                  </a:lnTo>
                  <a:lnTo>
                    <a:pt x="27" y="393"/>
                  </a:lnTo>
                  <a:lnTo>
                    <a:pt x="24" y="399"/>
                  </a:lnTo>
                  <a:lnTo>
                    <a:pt x="18" y="399"/>
                  </a:lnTo>
                  <a:lnTo>
                    <a:pt x="9" y="396"/>
                  </a:lnTo>
                  <a:lnTo>
                    <a:pt x="3" y="393"/>
                  </a:lnTo>
                  <a:lnTo>
                    <a:pt x="3" y="396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6" y="399"/>
                  </a:lnTo>
                  <a:lnTo>
                    <a:pt x="36" y="399"/>
                  </a:lnTo>
                  <a:lnTo>
                    <a:pt x="39" y="402"/>
                  </a:lnTo>
                  <a:lnTo>
                    <a:pt x="45" y="402"/>
                  </a:lnTo>
                  <a:lnTo>
                    <a:pt x="48" y="408"/>
                  </a:lnTo>
                  <a:lnTo>
                    <a:pt x="51" y="411"/>
                  </a:lnTo>
                  <a:lnTo>
                    <a:pt x="57" y="414"/>
                  </a:lnTo>
                  <a:lnTo>
                    <a:pt x="60" y="414"/>
                  </a:lnTo>
                  <a:lnTo>
                    <a:pt x="63" y="411"/>
                  </a:lnTo>
                  <a:lnTo>
                    <a:pt x="69" y="408"/>
                  </a:lnTo>
                  <a:lnTo>
                    <a:pt x="75" y="405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8" y="399"/>
                  </a:lnTo>
                  <a:lnTo>
                    <a:pt x="81" y="396"/>
                  </a:lnTo>
                  <a:lnTo>
                    <a:pt x="87" y="393"/>
                  </a:lnTo>
                  <a:lnTo>
                    <a:pt x="117" y="390"/>
                  </a:lnTo>
                  <a:lnTo>
                    <a:pt x="126" y="393"/>
                  </a:lnTo>
                  <a:lnTo>
                    <a:pt x="129" y="396"/>
                  </a:lnTo>
                  <a:lnTo>
                    <a:pt x="129" y="396"/>
                  </a:lnTo>
                  <a:lnTo>
                    <a:pt x="135" y="396"/>
                  </a:lnTo>
                  <a:lnTo>
                    <a:pt x="138" y="399"/>
                  </a:lnTo>
                  <a:lnTo>
                    <a:pt x="147" y="402"/>
                  </a:lnTo>
                  <a:lnTo>
                    <a:pt x="153" y="408"/>
                  </a:lnTo>
                  <a:lnTo>
                    <a:pt x="159" y="417"/>
                  </a:lnTo>
                  <a:lnTo>
                    <a:pt x="165" y="420"/>
                  </a:lnTo>
                  <a:lnTo>
                    <a:pt x="174" y="420"/>
                  </a:lnTo>
                  <a:lnTo>
                    <a:pt x="177" y="423"/>
                  </a:lnTo>
                  <a:lnTo>
                    <a:pt x="165" y="423"/>
                  </a:lnTo>
                  <a:lnTo>
                    <a:pt x="162" y="423"/>
                  </a:lnTo>
                  <a:lnTo>
                    <a:pt x="156" y="417"/>
                  </a:lnTo>
                  <a:lnTo>
                    <a:pt x="153" y="414"/>
                  </a:lnTo>
                  <a:lnTo>
                    <a:pt x="144" y="414"/>
                  </a:lnTo>
                  <a:lnTo>
                    <a:pt x="135" y="408"/>
                  </a:lnTo>
                  <a:lnTo>
                    <a:pt x="135" y="405"/>
                  </a:lnTo>
                  <a:lnTo>
                    <a:pt x="141" y="405"/>
                  </a:lnTo>
                  <a:lnTo>
                    <a:pt x="138" y="402"/>
                  </a:lnTo>
                  <a:lnTo>
                    <a:pt x="138" y="402"/>
                  </a:lnTo>
                  <a:lnTo>
                    <a:pt x="135" y="402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29" y="402"/>
                  </a:lnTo>
                  <a:lnTo>
                    <a:pt x="120" y="399"/>
                  </a:lnTo>
                  <a:lnTo>
                    <a:pt x="117" y="399"/>
                  </a:lnTo>
                  <a:lnTo>
                    <a:pt x="117" y="396"/>
                  </a:lnTo>
                  <a:lnTo>
                    <a:pt x="114" y="396"/>
                  </a:lnTo>
                  <a:lnTo>
                    <a:pt x="114" y="396"/>
                  </a:lnTo>
                  <a:lnTo>
                    <a:pt x="111" y="399"/>
                  </a:lnTo>
                  <a:lnTo>
                    <a:pt x="93" y="399"/>
                  </a:lnTo>
                  <a:lnTo>
                    <a:pt x="87" y="402"/>
                  </a:lnTo>
                  <a:lnTo>
                    <a:pt x="84" y="405"/>
                  </a:lnTo>
                  <a:lnTo>
                    <a:pt x="84" y="408"/>
                  </a:lnTo>
                  <a:lnTo>
                    <a:pt x="84" y="414"/>
                  </a:lnTo>
                  <a:lnTo>
                    <a:pt x="84" y="417"/>
                  </a:lnTo>
                  <a:lnTo>
                    <a:pt x="84" y="420"/>
                  </a:lnTo>
                  <a:lnTo>
                    <a:pt x="84" y="426"/>
                  </a:lnTo>
                  <a:lnTo>
                    <a:pt x="84" y="429"/>
                  </a:lnTo>
                  <a:lnTo>
                    <a:pt x="84" y="435"/>
                  </a:lnTo>
                  <a:lnTo>
                    <a:pt x="84" y="438"/>
                  </a:lnTo>
                  <a:lnTo>
                    <a:pt x="81" y="438"/>
                  </a:lnTo>
                  <a:lnTo>
                    <a:pt x="75" y="441"/>
                  </a:lnTo>
                  <a:lnTo>
                    <a:pt x="72" y="441"/>
                  </a:lnTo>
                  <a:lnTo>
                    <a:pt x="72" y="444"/>
                  </a:lnTo>
                  <a:lnTo>
                    <a:pt x="69" y="444"/>
                  </a:lnTo>
                  <a:lnTo>
                    <a:pt x="75" y="450"/>
                  </a:lnTo>
                  <a:lnTo>
                    <a:pt x="99" y="453"/>
                  </a:lnTo>
                  <a:lnTo>
                    <a:pt x="114" y="462"/>
                  </a:lnTo>
                  <a:lnTo>
                    <a:pt x="117" y="465"/>
                  </a:lnTo>
                  <a:lnTo>
                    <a:pt x="117" y="468"/>
                  </a:lnTo>
                  <a:lnTo>
                    <a:pt x="120" y="474"/>
                  </a:lnTo>
                  <a:lnTo>
                    <a:pt x="120" y="480"/>
                  </a:lnTo>
                  <a:lnTo>
                    <a:pt x="117" y="480"/>
                  </a:lnTo>
                  <a:lnTo>
                    <a:pt x="114" y="486"/>
                  </a:lnTo>
                  <a:lnTo>
                    <a:pt x="111" y="498"/>
                  </a:lnTo>
                  <a:lnTo>
                    <a:pt x="108" y="504"/>
                  </a:lnTo>
                  <a:lnTo>
                    <a:pt x="99" y="507"/>
                  </a:lnTo>
                  <a:lnTo>
                    <a:pt x="96" y="510"/>
                  </a:lnTo>
                  <a:lnTo>
                    <a:pt x="99" y="516"/>
                  </a:lnTo>
                  <a:lnTo>
                    <a:pt x="93" y="519"/>
                  </a:lnTo>
                  <a:lnTo>
                    <a:pt x="93" y="522"/>
                  </a:lnTo>
                  <a:lnTo>
                    <a:pt x="90" y="528"/>
                  </a:lnTo>
                  <a:lnTo>
                    <a:pt x="90" y="534"/>
                  </a:lnTo>
                  <a:lnTo>
                    <a:pt x="93" y="540"/>
                  </a:lnTo>
                  <a:lnTo>
                    <a:pt x="93" y="546"/>
                  </a:lnTo>
                  <a:lnTo>
                    <a:pt x="96" y="546"/>
                  </a:lnTo>
                  <a:lnTo>
                    <a:pt x="102" y="549"/>
                  </a:lnTo>
                  <a:lnTo>
                    <a:pt x="108" y="555"/>
                  </a:lnTo>
                  <a:lnTo>
                    <a:pt x="120" y="567"/>
                  </a:lnTo>
                  <a:lnTo>
                    <a:pt x="126" y="579"/>
                  </a:lnTo>
                  <a:lnTo>
                    <a:pt x="129" y="582"/>
                  </a:lnTo>
                  <a:lnTo>
                    <a:pt x="132" y="582"/>
                  </a:lnTo>
                  <a:lnTo>
                    <a:pt x="135" y="582"/>
                  </a:lnTo>
                  <a:lnTo>
                    <a:pt x="138" y="585"/>
                  </a:lnTo>
                  <a:lnTo>
                    <a:pt x="141" y="594"/>
                  </a:lnTo>
                  <a:lnTo>
                    <a:pt x="144" y="597"/>
                  </a:lnTo>
                  <a:lnTo>
                    <a:pt x="147" y="597"/>
                  </a:lnTo>
                  <a:lnTo>
                    <a:pt x="150" y="603"/>
                  </a:lnTo>
                  <a:lnTo>
                    <a:pt x="150" y="606"/>
                  </a:lnTo>
                  <a:lnTo>
                    <a:pt x="150" y="609"/>
                  </a:lnTo>
                  <a:lnTo>
                    <a:pt x="153" y="612"/>
                  </a:lnTo>
                  <a:lnTo>
                    <a:pt x="156" y="615"/>
                  </a:lnTo>
                  <a:lnTo>
                    <a:pt x="156" y="621"/>
                  </a:lnTo>
                  <a:lnTo>
                    <a:pt x="159" y="642"/>
                  </a:lnTo>
                  <a:lnTo>
                    <a:pt x="162" y="645"/>
                  </a:lnTo>
                  <a:lnTo>
                    <a:pt x="165" y="645"/>
                  </a:lnTo>
                  <a:lnTo>
                    <a:pt x="165" y="645"/>
                  </a:lnTo>
                  <a:lnTo>
                    <a:pt x="165" y="642"/>
                  </a:lnTo>
                  <a:lnTo>
                    <a:pt x="165" y="636"/>
                  </a:lnTo>
                  <a:lnTo>
                    <a:pt x="165" y="633"/>
                  </a:lnTo>
                  <a:lnTo>
                    <a:pt x="165" y="636"/>
                  </a:lnTo>
                  <a:lnTo>
                    <a:pt x="168" y="645"/>
                  </a:lnTo>
                  <a:lnTo>
                    <a:pt x="171" y="645"/>
                  </a:lnTo>
                  <a:lnTo>
                    <a:pt x="171" y="648"/>
                  </a:lnTo>
                  <a:lnTo>
                    <a:pt x="177" y="648"/>
                  </a:lnTo>
                  <a:lnTo>
                    <a:pt x="186" y="657"/>
                  </a:lnTo>
                  <a:lnTo>
                    <a:pt x="198" y="657"/>
                  </a:lnTo>
                  <a:lnTo>
                    <a:pt x="201" y="660"/>
                  </a:lnTo>
                  <a:lnTo>
                    <a:pt x="198" y="666"/>
                  </a:lnTo>
                  <a:lnTo>
                    <a:pt x="204" y="666"/>
                  </a:lnTo>
                  <a:lnTo>
                    <a:pt x="219" y="666"/>
                  </a:lnTo>
                  <a:lnTo>
                    <a:pt x="225" y="669"/>
                  </a:lnTo>
                  <a:lnTo>
                    <a:pt x="228" y="672"/>
                  </a:lnTo>
                  <a:lnTo>
                    <a:pt x="231" y="678"/>
                  </a:lnTo>
                  <a:lnTo>
                    <a:pt x="234" y="684"/>
                  </a:lnTo>
                  <a:lnTo>
                    <a:pt x="237" y="693"/>
                  </a:lnTo>
                  <a:lnTo>
                    <a:pt x="240" y="693"/>
                  </a:lnTo>
                  <a:lnTo>
                    <a:pt x="252" y="687"/>
                  </a:lnTo>
                  <a:lnTo>
                    <a:pt x="255" y="690"/>
                  </a:lnTo>
                  <a:lnTo>
                    <a:pt x="261" y="693"/>
                  </a:lnTo>
                  <a:lnTo>
                    <a:pt x="267" y="699"/>
                  </a:lnTo>
                  <a:lnTo>
                    <a:pt x="270" y="699"/>
                  </a:lnTo>
                  <a:lnTo>
                    <a:pt x="273" y="699"/>
                  </a:lnTo>
                  <a:lnTo>
                    <a:pt x="276" y="705"/>
                  </a:lnTo>
                  <a:lnTo>
                    <a:pt x="279" y="711"/>
                  </a:lnTo>
                  <a:lnTo>
                    <a:pt x="285" y="711"/>
                  </a:lnTo>
                  <a:lnTo>
                    <a:pt x="285" y="702"/>
                  </a:lnTo>
                  <a:lnTo>
                    <a:pt x="294" y="696"/>
                  </a:lnTo>
                  <a:lnTo>
                    <a:pt x="303" y="699"/>
                  </a:lnTo>
                  <a:lnTo>
                    <a:pt x="306" y="702"/>
                  </a:lnTo>
                  <a:lnTo>
                    <a:pt x="306" y="699"/>
                  </a:lnTo>
                  <a:lnTo>
                    <a:pt x="309" y="693"/>
                  </a:lnTo>
                  <a:lnTo>
                    <a:pt x="312" y="693"/>
                  </a:lnTo>
                  <a:lnTo>
                    <a:pt x="315" y="693"/>
                  </a:lnTo>
                  <a:lnTo>
                    <a:pt x="327" y="690"/>
                  </a:lnTo>
                  <a:lnTo>
                    <a:pt x="330" y="687"/>
                  </a:lnTo>
                  <a:lnTo>
                    <a:pt x="333" y="687"/>
                  </a:lnTo>
                  <a:lnTo>
                    <a:pt x="336" y="687"/>
                  </a:lnTo>
                  <a:lnTo>
                    <a:pt x="339" y="687"/>
                  </a:lnTo>
                  <a:lnTo>
                    <a:pt x="339" y="690"/>
                  </a:lnTo>
                  <a:lnTo>
                    <a:pt x="339" y="690"/>
                  </a:lnTo>
                  <a:lnTo>
                    <a:pt x="339" y="693"/>
                  </a:lnTo>
                  <a:lnTo>
                    <a:pt x="336" y="693"/>
                  </a:lnTo>
                  <a:lnTo>
                    <a:pt x="336" y="696"/>
                  </a:lnTo>
                  <a:lnTo>
                    <a:pt x="336" y="699"/>
                  </a:lnTo>
                  <a:lnTo>
                    <a:pt x="339" y="699"/>
                  </a:lnTo>
                  <a:lnTo>
                    <a:pt x="342" y="699"/>
                  </a:lnTo>
                  <a:lnTo>
                    <a:pt x="345" y="699"/>
                  </a:lnTo>
                  <a:lnTo>
                    <a:pt x="348" y="696"/>
                  </a:lnTo>
                  <a:lnTo>
                    <a:pt x="354" y="696"/>
                  </a:lnTo>
                  <a:lnTo>
                    <a:pt x="357" y="696"/>
                  </a:lnTo>
                  <a:lnTo>
                    <a:pt x="360" y="696"/>
                  </a:lnTo>
                  <a:lnTo>
                    <a:pt x="363" y="693"/>
                  </a:lnTo>
                  <a:lnTo>
                    <a:pt x="369" y="696"/>
                  </a:lnTo>
                  <a:lnTo>
                    <a:pt x="381" y="705"/>
                  </a:lnTo>
                  <a:lnTo>
                    <a:pt x="384" y="705"/>
                  </a:lnTo>
                  <a:lnTo>
                    <a:pt x="387" y="702"/>
                  </a:lnTo>
                  <a:lnTo>
                    <a:pt x="390" y="702"/>
                  </a:lnTo>
                  <a:lnTo>
                    <a:pt x="396" y="699"/>
                  </a:lnTo>
                  <a:lnTo>
                    <a:pt x="396" y="696"/>
                  </a:lnTo>
                  <a:lnTo>
                    <a:pt x="405" y="696"/>
                  </a:lnTo>
                  <a:lnTo>
                    <a:pt x="405" y="696"/>
                  </a:lnTo>
                  <a:lnTo>
                    <a:pt x="408" y="696"/>
                  </a:lnTo>
                  <a:lnTo>
                    <a:pt x="414" y="690"/>
                  </a:lnTo>
                  <a:lnTo>
                    <a:pt x="414" y="687"/>
                  </a:lnTo>
                  <a:lnTo>
                    <a:pt x="417" y="687"/>
                  </a:lnTo>
                  <a:lnTo>
                    <a:pt x="420" y="687"/>
                  </a:lnTo>
                  <a:lnTo>
                    <a:pt x="420" y="687"/>
                  </a:lnTo>
                  <a:lnTo>
                    <a:pt x="420" y="687"/>
                  </a:lnTo>
                  <a:lnTo>
                    <a:pt x="423" y="687"/>
                  </a:lnTo>
                  <a:lnTo>
                    <a:pt x="423" y="687"/>
                  </a:lnTo>
                  <a:lnTo>
                    <a:pt x="426" y="684"/>
                  </a:lnTo>
                  <a:lnTo>
                    <a:pt x="423" y="681"/>
                  </a:lnTo>
                  <a:lnTo>
                    <a:pt x="423" y="678"/>
                  </a:lnTo>
                  <a:lnTo>
                    <a:pt x="414" y="672"/>
                  </a:lnTo>
                  <a:lnTo>
                    <a:pt x="414" y="672"/>
                  </a:lnTo>
                  <a:lnTo>
                    <a:pt x="411" y="672"/>
                  </a:lnTo>
                  <a:lnTo>
                    <a:pt x="411" y="672"/>
                  </a:lnTo>
                  <a:lnTo>
                    <a:pt x="408" y="672"/>
                  </a:lnTo>
                  <a:lnTo>
                    <a:pt x="408" y="666"/>
                  </a:lnTo>
                  <a:lnTo>
                    <a:pt x="408" y="663"/>
                  </a:lnTo>
                  <a:lnTo>
                    <a:pt x="411" y="660"/>
                  </a:lnTo>
                  <a:lnTo>
                    <a:pt x="411" y="657"/>
                  </a:lnTo>
                  <a:lnTo>
                    <a:pt x="411" y="657"/>
                  </a:lnTo>
                  <a:lnTo>
                    <a:pt x="408" y="639"/>
                  </a:lnTo>
                  <a:lnTo>
                    <a:pt x="408" y="636"/>
                  </a:lnTo>
                  <a:lnTo>
                    <a:pt x="408" y="633"/>
                  </a:lnTo>
                  <a:lnTo>
                    <a:pt x="411" y="633"/>
                  </a:lnTo>
                  <a:lnTo>
                    <a:pt x="411" y="630"/>
                  </a:lnTo>
                  <a:lnTo>
                    <a:pt x="411" y="630"/>
                  </a:lnTo>
                  <a:lnTo>
                    <a:pt x="411" y="627"/>
                  </a:lnTo>
                  <a:lnTo>
                    <a:pt x="411" y="618"/>
                  </a:lnTo>
                  <a:lnTo>
                    <a:pt x="411" y="612"/>
                  </a:lnTo>
                  <a:lnTo>
                    <a:pt x="408" y="609"/>
                  </a:lnTo>
                  <a:lnTo>
                    <a:pt x="408" y="606"/>
                  </a:lnTo>
                  <a:lnTo>
                    <a:pt x="405" y="603"/>
                  </a:lnTo>
                  <a:lnTo>
                    <a:pt x="405" y="600"/>
                  </a:lnTo>
                  <a:lnTo>
                    <a:pt x="405" y="597"/>
                  </a:lnTo>
                  <a:lnTo>
                    <a:pt x="405" y="594"/>
                  </a:lnTo>
                  <a:lnTo>
                    <a:pt x="405" y="594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6" y="576"/>
                  </a:lnTo>
                  <a:lnTo>
                    <a:pt x="390" y="567"/>
                  </a:lnTo>
                  <a:lnTo>
                    <a:pt x="390" y="561"/>
                  </a:lnTo>
                  <a:lnTo>
                    <a:pt x="390" y="558"/>
                  </a:lnTo>
                  <a:lnTo>
                    <a:pt x="390" y="555"/>
                  </a:lnTo>
                  <a:lnTo>
                    <a:pt x="393" y="552"/>
                  </a:lnTo>
                  <a:lnTo>
                    <a:pt x="393" y="552"/>
                  </a:lnTo>
                  <a:lnTo>
                    <a:pt x="390" y="549"/>
                  </a:lnTo>
                  <a:lnTo>
                    <a:pt x="390" y="546"/>
                  </a:lnTo>
                  <a:lnTo>
                    <a:pt x="384" y="543"/>
                  </a:lnTo>
                  <a:lnTo>
                    <a:pt x="372" y="534"/>
                  </a:lnTo>
                  <a:lnTo>
                    <a:pt x="372" y="531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16"/>
                  </a:lnTo>
                  <a:lnTo>
                    <a:pt x="366" y="516"/>
                  </a:lnTo>
                  <a:lnTo>
                    <a:pt x="363" y="510"/>
                  </a:lnTo>
                  <a:lnTo>
                    <a:pt x="357" y="507"/>
                  </a:lnTo>
                  <a:lnTo>
                    <a:pt x="357" y="504"/>
                  </a:lnTo>
                  <a:lnTo>
                    <a:pt x="354" y="498"/>
                  </a:lnTo>
                  <a:lnTo>
                    <a:pt x="351" y="495"/>
                  </a:lnTo>
                  <a:lnTo>
                    <a:pt x="342" y="489"/>
                  </a:lnTo>
                  <a:lnTo>
                    <a:pt x="342" y="489"/>
                  </a:lnTo>
                  <a:lnTo>
                    <a:pt x="342" y="486"/>
                  </a:lnTo>
                  <a:lnTo>
                    <a:pt x="342" y="486"/>
                  </a:lnTo>
                  <a:lnTo>
                    <a:pt x="345" y="483"/>
                  </a:lnTo>
                  <a:lnTo>
                    <a:pt x="348" y="486"/>
                  </a:lnTo>
                  <a:lnTo>
                    <a:pt x="351" y="486"/>
                  </a:lnTo>
                  <a:lnTo>
                    <a:pt x="357" y="492"/>
                  </a:lnTo>
                  <a:lnTo>
                    <a:pt x="360" y="492"/>
                  </a:lnTo>
                  <a:lnTo>
                    <a:pt x="363" y="492"/>
                  </a:lnTo>
                  <a:lnTo>
                    <a:pt x="366" y="492"/>
                  </a:lnTo>
                  <a:lnTo>
                    <a:pt x="378" y="492"/>
                  </a:lnTo>
                  <a:lnTo>
                    <a:pt x="384" y="492"/>
                  </a:lnTo>
                  <a:lnTo>
                    <a:pt x="396" y="492"/>
                  </a:lnTo>
                  <a:lnTo>
                    <a:pt x="408" y="492"/>
                  </a:lnTo>
                  <a:lnTo>
                    <a:pt x="414" y="489"/>
                  </a:lnTo>
                  <a:lnTo>
                    <a:pt x="414" y="489"/>
                  </a:lnTo>
                  <a:lnTo>
                    <a:pt x="417" y="486"/>
                  </a:lnTo>
                  <a:lnTo>
                    <a:pt x="426" y="483"/>
                  </a:lnTo>
                  <a:lnTo>
                    <a:pt x="426" y="480"/>
                  </a:lnTo>
                  <a:lnTo>
                    <a:pt x="426" y="477"/>
                  </a:lnTo>
                  <a:lnTo>
                    <a:pt x="426" y="474"/>
                  </a:lnTo>
                  <a:lnTo>
                    <a:pt x="423" y="474"/>
                  </a:lnTo>
                  <a:lnTo>
                    <a:pt x="426" y="471"/>
                  </a:lnTo>
                  <a:lnTo>
                    <a:pt x="426" y="468"/>
                  </a:lnTo>
                  <a:lnTo>
                    <a:pt x="429" y="468"/>
                  </a:lnTo>
                  <a:lnTo>
                    <a:pt x="432" y="465"/>
                  </a:lnTo>
                  <a:lnTo>
                    <a:pt x="435" y="465"/>
                  </a:lnTo>
                  <a:lnTo>
                    <a:pt x="438" y="465"/>
                  </a:lnTo>
                  <a:lnTo>
                    <a:pt x="441" y="468"/>
                  </a:lnTo>
                  <a:lnTo>
                    <a:pt x="444" y="468"/>
                  </a:lnTo>
                  <a:lnTo>
                    <a:pt x="456" y="465"/>
                  </a:lnTo>
                  <a:lnTo>
                    <a:pt x="462" y="462"/>
                  </a:lnTo>
                  <a:lnTo>
                    <a:pt x="486" y="459"/>
                  </a:lnTo>
                  <a:lnTo>
                    <a:pt x="498" y="459"/>
                  </a:lnTo>
                  <a:lnTo>
                    <a:pt x="501" y="459"/>
                  </a:lnTo>
                  <a:lnTo>
                    <a:pt x="504" y="459"/>
                  </a:lnTo>
                  <a:lnTo>
                    <a:pt x="507" y="459"/>
                  </a:lnTo>
                  <a:lnTo>
                    <a:pt x="510" y="462"/>
                  </a:lnTo>
                  <a:lnTo>
                    <a:pt x="510" y="465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3" y="471"/>
                  </a:lnTo>
                  <a:lnTo>
                    <a:pt x="519" y="471"/>
                  </a:lnTo>
                  <a:lnTo>
                    <a:pt x="519" y="468"/>
                  </a:lnTo>
                  <a:lnTo>
                    <a:pt x="522" y="465"/>
                  </a:lnTo>
                  <a:lnTo>
                    <a:pt x="522" y="462"/>
                  </a:lnTo>
                  <a:lnTo>
                    <a:pt x="528" y="462"/>
                  </a:lnTo>
                  <a:lnTo>
                    <a:pt x="531" y="459"/>
                  </a:lnTo>
                  <a:lnTo>
                    <a:pt x="534" y="456"/>
                  </a:lnTo>
                  <a:lnTo>
                    <a:pt x="534" y="453"/>
                  </a:lnTo>
                  <a:lnTo>
                    <a:pt x="534" y="453"/>
                  </a:lnTo>
                  <a:lnTo>
                    <a:pt x="534" y="450"/>
                  </a:lnTo>
                  <a:lnTo>
                    <a:pt x="543" y="441"/>
                  </a:lnTo>
                  <a:lnTo>
                    <a:pt x="546" y="441"/>
                  </a:lnTo>
                  <a:lnTo>
                    <a:pt x="558" y="441"/>
                  </a:lnTo>
                  <a:lnTo>
                    <a:pt x="561" y="417"/>
                  </a:lnTo>
                  <a:lnTo>
                    <a:pt x="564" y="402"/>
                  </a:lnTo>
                  <a:lnTo>
                    <a:pt x="564" y="396"/>
                  </a:lnTo>
                  <a:lnTo>
                    <a:pt x="567" y="393"/>
                  </a:lnTo>
                  <a:lnTo>
                    <a:pt x="567" y="390"/>
                  </a:lnTo>
                  <a:lnTo>
                    <a:pt x="573" y="381"/>
                  </a:lnTo>
                  <a:lnTo>
                    <a:pt x="579" y="372"/>
                  </a:lnTo>
                  <a:lnTo>
                    <a:pt x="579" y="369"/>
                  </a:lnTo>
                  <a:lnTo>
                    <a:pt x="579" y="363"/>
                  </a:lnTo>
                  <a:lnTo>
                    <a:pt x="579" y="360"/>
                  </a:lnTo>
                  <a:lnTo>
                    <a:pt x="582" y="354"/>
                  </a:lnTo>
                  <a:lnTo>
                    <a:pt x="582" y="348"/>
                  </a:lnTo>
                  <a:lnTo>
                    <a:pt x="591" y="333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588" y="324"/>
                  </a:lnTo>
                  <a:lnTo>
                    <a:pt x="588" y="318"/>
                  </a:lnTo>
                  <a:lnTo>
                    <a:pt x="588" y="315"/>
                  </a:lnTo>
                  <a:lnTo>
                    <a:pt x="594" y="303"/>
                  </a:lnTo>
                  <a:lnTo>
                    <a:pt x="603" y="303"/>
                  </a:lnTo>
                  <a:lnTo>
                    <a:pt x="609" y="306"/>
                  </a:lnTo>
                  <a:lnTo>
                    <a:pt x="621" y="309"/>
                  </a:lnTo>
                  <a:lnTo>
                    <a:pt x="624" y="309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4" y="300"/>
                  </a:lnTo>
                  <a:lnTo>
                    <a:pt x="624" y="300"/>
                  </a:lnTo>
                  <a:lnTo>
                    <a:pt x="624" y="297"/>
                  </a:lnTo>
                  <a:lnTo>
                    <a:pt x="624" y="294"/>
                  </a:lnTo>
                  <a:lnTo>
                    <a:pt x="627" y="294"/>
                  </a:lnTo>
                  <a:lnTo>
                    <a:pt x="630" y="294"/>
                  </a:lnTo>
                  <a:lnTo>
                    <a:pt x="633" y="297"/>
                  </a:lnTo>
                  <a:lnTo>
                    <a:pt x="636" y="297"/>
                  </a:lnTo>
                  <a:lnTo>
                    <a:pt x="639" y="297"/>
                  </a:lnTo>
                  <a:lnTo>
                    <a:pt x="639" y="294"/>
                  </a:lnTo>
                  <a:lnTo>
                    <a:pt x="642" y="291"/>
                  </a:lnTo>
                  <a:lnTo>
                    <a:pt x="645" y="291"/>
                  </a:lnTo>
                  <a:lnTo>
                    <a:pt x="651" y="288"/>
                  </a:lnTo>
                  <a:lnTo>
                    <a:pt x="663" y="282"/>
                  </a:lnTo>
                  <a:lnTo>
                    <a:pt x="666" y="282"/>
                  </a:lnTo>
                  <a:lnTo>
                    <a:pt x="669" y="282"/>
                  </a:lnTo>
                  <a:lnTo>
                    <a:pt x="672" y="282"/>
                  </a:lnTo>
                  <a:lnTo>
                    <a:pt x="672" y="279"/>
                  </a:lnTo>
                  <a:lnTo>
                    <a:pt x="672" y="276"/>
                  </a:lnTo>
                  <a:lnTo>
                    <a:pt x="672" y="276"/>
                  </a:lnTo>
                  <a:lnTo>
                    <a:pt x="669" y="270"/>
                  </a:lnTo>
                  <a:lnTo>
                    <a:pt x="672" y="264"/>
                  </a:lnTo>
                  <a:lnTo>
                    <a:pt x="678" y="258"/>
                  </a:lnTo>
                  <a:lnTo>
                    <a:pt x="681" y="255"/>
                  </a:lnTo>
                  <a:lnTo>
                    <a:pt x="684" y="255"/>
                  </a:lnTo>
                  <a:lnTo>
                    <a:pt x="684" y="255"/>
                  </a:lnTo>
                  <a:lnTo>
                    <a:pt x="690" y="252"/>
                  </a:lnTo>
                  <a:lnTo>
                    <a:pt x="696" y="249"/>
                  </a:lnTo>
                  <a:lnTo>
                    <a:pt x="699" y="246"/>
                  </a:lnTo>
                  <a:lnTo>
                    <a:pt x="699" y="243"/>
                  </a:lnTo>
                  <a:lnTo>
                    <a:pt x="705" y="228"/>
                  </a:lnTo>
                  <a:lnTo>
                    <a:pt x="705" y="225"/>
                  </a:lnTo>
                  <a:lnTo>
                    <a:pt x="705" y="222"/>
                  </a:lnTo>
                  <a:lnTo>
                    <a:pt x="705" y="219"/>
                  </a:lnTo>
                  <a:lnTo>
                    <a:pt x="705" y="216"/>
                  </a:lnTo>
                  <a:lnTo>
                    <a:pt x="705" y="216"/>
                  </a:lnTo>
                  <a:lnTo>
                    <a:pt x="705" y="213"/>
                  </a:lnTo>
                  <a:lnTo>
                    <a:pt x="708" y="210"/>
                  </a:lnTo>
                  <a:lnTo>
                    <a:pt x="708" y="207"/>
                  </a:lnTo>
                  <a:lnTo>
                    <a:pt x="711" y="204"/>
                  </a:lnTo>
                  <a:lnTo>
                    <a:pt x="714" y="201"/>
                  </a:lnTo>
                  <a:lnTo>
                    <a:pt x="717" y="198"/>
                  </a:lnTo>
                  <a:lnTo>
                    <a:pt x="720" y="195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20" y="183"/>
                  </a:lnTo>
                  <a:lnTo>
                    <a:pt x="720" y="180"/>
                  </a:lnTo>
                  <a:lnTo>
                    <a:pt x="720" y="174"/>
                  </a:lnTo>
                  <a:lnTo>
                    <a:pt x="723" y="171"/>
                  </a:lnTo>
                  <a:lnTo>
                    <a:pt x="720" y="168"/>
                  </a:lnTo>
                  <a:lnTo>
                    <a:pt x="717" y="168"/>
                  </a:lnTo>
                  <a:lnTo>
                    <a:pt x="714" y="168"/>
                  </a:lnTo>
                  <a:lnTo>
                    <a:pt x="714" y="165"/>
                  </a:lnTo>
                  <a:lnTo>
                    <a:pt x="714" y="165"/>
                  </a:lnTo>
                  <a:lnTo>
                    <a:pt x="711" y="162"/>
                  </a:lnTo>
                  <a:lnTo>
                    <a:pt x="711" y="159"/>
                  </a:lnTo>
                  <a:lnTo>
                    <a:pt x="711" y="156"/>
                  </a:lnTo>
                  <a:lnTo>
                    <a:pt x="714" y="156"/>
                  </a:lnTo>
                  <a:lnTo>
                    <a:pt x="714" y="156"/>
                  </a:lnTo>
                  <a:lnTo>
                    <a:pt x="720" y="156"/>
                  </a:lnTo>
                  <a:lnTo>
                    <a:pt x="720" y="153"/>
                  </a:lnTo>
                  <a:lnTo>
                    <a:pt x="723" y="153"/>
                  </a:lnTo>
                  <a:lnTo>
                    <a:pt x="723" y="150"/>
                  </a:lnTo>
                  <a:lnTo>
                    <a:pt x="723" y="150"/>
                  </a:lnTo>
                  <a:lnTo>
                    <a:pt x="720" y="150"/>
                  </a:lnTo>
                  <a:lnTo>
                    <a:pt x="720" y="147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3" y="141"/>
                  </a:lnTo>
                  <a:lnTo>
                    <a:pt x="729" y="135"/>
                  </a:lnTo>
                  <a:lnTo>
                    <a:pt x="735" y="135"/>
                  </a:lnTo>
                  <a:lnTo>
                    <a:pt x="735" y="132"/>
                  </a:lnTo>
                  <a:lnTo>
                    <a:pt x="735" y="129"/>
                  </a:lnTo>
                  <a:lnTo>
                    <a:pt x="735" y="1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4993" y="529"/>
              <a:ext cx="560" cy="372"/>
            </a:xfrm>
            <a:custGeom>
              <a:avLst/>
              <a:gdLst>
                <a:gd name="T0" fmla="*/ 221 w 560"/>
                <a:gd name="T1" fmla="*/ 51 h 372"/>
                <a:gd name="T2" fmla="*/ 218 w 560"/>
                <a:gd name="T3" fmla="*/ 78 h 372"/>
                <a:gd name="T4" fmla="*/ 224 w 560"/>
                <a:gd name="T5" fmla="*/ 90 h 372"/>
                <a:gd name="T6" fmla="*/ 242 w 560"/>
                <a:gd name="T7" fmla="*/ 96 h 372"/>
                <a:gd name="T8" fmla="*/ 275 w 560"/>
                <a:gd name="T9" fmla="*/ 129 h 372"/>
                <a:gd name="T10" fmla="*/ 293 w 560"/>
                <a:gd name="T11" fmla="*/ 114 h 372"/>
                <a:gd name="T12" fmla="*/ 341 w 560"/>
                <a:gd name="T13" fmla="*/ 117 h 372"/>
                <a:gd name="T14" fmla="*/ 353 w 560"/>
                <a:gd name="T15" fmla="*/ 144 h 372"/>
                <a:gd name="T16" fmla="*/ 377 w 560"/>
                <a:gd name="T17" fmla="*/ 198 h 372"/>
                <a:gd name="T18" fmla="*/ 404 w 560"/>
                <a:gd name="T19" fmla="*/ 189 h 372"/>
                <a:gd name="T20" fmla="*/ 428 w 560"/>
                <a:gd name="T21" fmla="*/ 201 h 372"/>
                <a:gd name="T22" fmla="*/ 452 w 560"/>
                <a:gd name="T23" fmla="*/ 261 h 372"/>
                <a:gd name="T24" fmla="*/ 455 w 560"/>
                <a:gd name="T25" fmla="*/ 261 h 372"/>
                <a:gd name="T26" fmla="*/ 473 w 560"/>
                <a:gd name="T27" fmla="*/ 246 h 372"/>
                <a:gd name="T28" fmla="*/ 518 w 560"/>
                <a:gd name="T29" fmla="*/ 246 h 372"/>
                <a:gd name="T30" fmla="*/ 548 w 560"/>
                <a:gd name="T31" fmla="*/ 279 h 372"/>
                <a:gd name="T32" fmla="*/ 554 w 560"/>
                <a:gd name="T33" fmla="*/ 273 h 372"/>
                <a:gd name="T34" fmla="*/ 551 w 560"/>
                <a:gd name="T35" fmla="*/ 288 h 372"/>
                <a:gd name="T36" fmla="*/ 551 w 560"/>
                <a:gd name="T37" fmla="*/ 318 h 372"/>
                <a:gd name="T38" fmla="*/ 560 w 560"/>
                <a:gd name="T39" fmla="*/ 342 h 372"/>
                <a:gd name="T40" fmla="*/ 545 w 560"/>
                <a:gd name="T41" fmla="*/ 354 h 372"/>
                <a:gd name="T42" fmla="*/ 542 w 560"/>
                <a:gd name="T43" fmla="*/ 369 h 372"/>
                <a:gd name="T44" fmla="*/ 512 w 560"/>
                <a:gd name="T45" fmla="*/ 360 h 372"/>
                <a:gd name="T46" fmla="*/ 509 w 560"/>
                <a:gd name="T47" fmla="*/ 348 h 372"/>
                <a:gd name="T48" fmla="*/ 491 w 560"/>
                <a:gd name="T49" fmla="*/ 351 h 372"/>
                <a:gd name="T50" fmla="*/ 449 w 560"/>
                <a:gd name="T51" fmla="*/ 342 h 372"/>
                <a:gd name="T52" fmla="*/ 425 w 560"/>
                <a:gd name="T53" fmla="*/ 345 h 372"/>
                <a:gd name="T54" fmla="*/ 404 w 560"/>
                <a:gd name="T55" fmla="*/ 354 h 372"/>
                <a:gd name="T56" fmla="*/ 377 w 560"/>
                <a:gd name="T57" fmla="*/ 351 h 372"/>
                <a:gd name="T58" fmla="*/ 323 w 560"/>
                <a:gd name="T59" fmla="*/ 345 h 372"/>
                <a:gd name="T60" fmla="*/ 299 w 560"/>
                <a:gd name="T61" fmla="*/ 342 h 372"/>
                <a:gd name="T62" fmla="*/ 275 w 560"/>
                <a:gd name="T63" fmla="*/ 354 h 372"/>
                <a:gd name="T64" fmla="*/ 272 w 560"/>
                <a:gd name="T65" fmla="*/ 342 h 372"/>
                <a:gd name="T66" fmla="*/ 254 w 560"/>
                <a:gd name="T67" fmla="*/ 348 h 372"/>
                <a:gd name="T68" fmla="*/ 254 w 560"/>
                <a:gd name="T69" fmla="*/ 333 h 372"/>
                <a:gd name="T70" fmla="*/ 239 w 560"/>
                <a:gd name="T71" fmla="*/ 321 h 372"/>
                <a:gd name="T72" fmla="*/ 239 w 560"/>
                <a:gd name="T73" fmla="*/ 336 h 372"/>
                <a:gd name="T74" fmla="*/ 215 w 560"/>
                <a:gd name="T75" fmla="*/ 327 h 372"/>
                <a:gd name="T76" fmla="*/ 206 w 560"/>
                <a:gd name="T77" fmla="*/ 318 h 372"/>
                <a:gd name="T78" fmla="*/ 185 w 560"/>
                <a:gd name="T79" fmla="*/ 321 h 372"/>
                <a:gd name="T80" fmla="*/ 173 w 560"/>
                <a:gd name="T81" fmla="*/ 324 h 372"/>
                <a:gd name="T82" fmla="*/ 176 w 560"/>
                <a:gd name="T83" fmla="*/ 309 h 372"/>
                <a:gd name="T84" fmla="*/ 179 w 560"/>
                <a:gd name="T85" fmla="*/ 288 h 372"/>
                <a:gd name="T86" fmla="*/ 164 w 560"/>
                <a:gd name="T87" fmla="*/ 285 h 372"/>
                <a:gd name="T88" fmla="*/ 155 w 560"/>
                <a:gd name="T89" fmla="*/ 288 h 372"/>
                <a:gd name="T90" fmla="*/ 117 w 560"/>
                <a:gd name="T91" fmla="*/ 294 h 372"/>
                <a:gd name="T92" fmla="*/ 105 w 560"/>
                <a:gd name="T93" fmla="*/ 279 h 372"/>
                <a:gd name="T94" fmla="*/ 84 w 560"/>
                <a:gd name="T95" fmla="*/ 255 h 372"/>
                <a:gd name="T96" fmla="*/ 69 w 560"/>
                <a:gd name="T97" fmla="*/ 258 h 372"/>
                <a:gd name="T98" fmla="*/ 48 w 560"/>
                <a:gd name="T99" fmla="*/ 243 h 372"/>
                <a:gd name="T100" fmla="*/ 9 w 560"/>
                <a:gd name="T101" fmla="*/ 240 h 372"/>
                <a:gd name="T102" fmla="*/ 3 w 560"/>
                <a:gd name="T103" fmla="*/ 198 h 372"/>
                <a:gd name="T104" fmla="*/ 0 w 560"/>
                <a:gd name="T105" fmla="*/ 129 h 372"/>
                <a:gd name="T106" fmla="*/ 6 w 560"/>
                <a:gd name="T107" fmla="*/ 75 h 372"/>
                <a:gd name="T108" fmla="*/ 30 w 560"/>
                <a:gd name="T109" fmla="*/ 54 h 372"/>
                <a:gd name="T110" fmla="*/ 158 w 560"/>
                <a:gd name="T111" fmla="*/ 9 h 372"/>
                <a:gd name="T112" fmla="*/ 206 w 560"/>
                <a:gd name="T113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0" h="372">
                  <a:moveTo>
                    <a:pt x="206" y="6"/>
                  </a:moveTo>
                  <a:lnTo>
                    <a:pt x="209" y="21"/>
                  </a:lnTo>
                  <a:lnTo>
                    <a:pt x="209" y="27"/>
                  </a:lnTo>
                  <a:lnTo>
                    <a:pt x="218" y="36"/>
                  </a:lnTo>
                  <a:lnTo>
                    <a:pt x="221" y="42"/>
                  </a:lnTo>
                  <a:lnTo>
                    <a:pt x="221" y="48"/>
                  </a:lnTo>
                  <a:lnTo>
                    <a:pt x="221" y="51"/>
                  </a:lnTo>
                  <a:lnTo>
                    <a:pt x="221" y="51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5" y="57"/>
                  </a:lnTo>
                  <a:lnTo>
                    <a:pt x="218" y="72"/>
                  </a:lnTo>
                  <a:lnTo>
                    <a:pt x="218" y="75"/>
                  </a:lnTo>
                  <a:lnTo>
                    <a:pt x="218" y="78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21" y="84"/>
                  </a:lnTo>
                  <a:lnTo>
                    <a:pt x="221" y="84"/>
                  </a:lnTo>
                  <a:lnTo>
                    <a:pt x="224" y="87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7" y="90"/>
                  </a:lnTo>
                  <a:lnTo>
                    <a:pt x="230" y="90"/>
                  </a:lnTo>
                  <a:lnTo>
                    <a:pt x="233" y="90"/>
                  </a:lnTo>
                  <a:lnTo>
                    <a:pt x="236" y="90"/>
                  </a:lnTo>
                  <a:lnTo>
                    <a:pt x="239" y="93"/>
                  </a:lnTo>
                  <a:lnTo>
                    <a:pt x="239" y="96"/>
                  </a:lnTo>
                  <a:lnTo>
                    <a:pt x="242" y="96"/>
                  </a:lnTo>
                  <a:lnTo>
                    <a:pt x="242" y="99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54" y="117"/>
                  </a:lnTo>
                  <a:lnTo>
                    <a:pt x="254" y="117"/>
                  </a:lnTo>
                  <a:lnTo>
                    <a:pt x="260" y="120"/>
                  </a:lnTo>
                  <a:lnTo>
                    <a:pt x="275" y="129"/>
                  </a:lnTo>
                  <a:lnTo>
                    <a:pt x="278" y="129"/>
                  </a:lnTo>
                  <a:lnTo>
                    <a:pt x="281" y="129"/>
                  </a:lnTo>
                  <a:lnTo>
                    <a:pt x="284" y="129"/>
                  </a:lnTo>
                  <a:lnTo>
                    <a:pt x="284" y="129"/>
                  </a:lnTo>
                  <a:lnTo>
                    <a:pt x="290" y="117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9" y="111"/>
                  </a:lnTo>
                  <a:lnTo>
                    <a:pt x="308" y="105"/>
                  </a:lnTo>
                  <a:lnTo>
                    <a:pt x="326" y="102"/>
                  </a:lnTo>
                  <a:lnTo>
                    <a:pt x="332" y="102"/>
                  </a:lnTo>
                  <a:lnTo>
                    <a:pt x="335" y="105"/>
                  </a:lnTo>
                  <a:lnTo>
                    <a:pt x="338" y="111"/>
                  </a:lnTo>
                  <a:lnTo>
                    <a:pt x="341" y="117"/>
                  </a:lnTo>
                  <a:lnTo>
                    <a:pt x="344" y="123"/>
                  </a:lnTo>
                  <a:lnTo>
                    <a:pt x="347" y="126"/>
                  </a:lnTo>
                  <a:lnTo>
                    <a:pt x="350" y="126"/>
                  </a:lnTo>
                  <a:lnTo>
                    <a:pt x="353" y="126"/>
                  </a:lnTo>
                  <a:lnTo>
                    <a:pt x="353" y="129"/>
                  </a:lnTo>
                  <a:lnTo>
                    <a:pt x="356" y="138"/>
                  </a:lnTo>
                  <a:lnTo>
                    <a:pt x="353" y="144"/>
                  </a:lnTo>
                  <a:lnTo>
                    <a:pt x="356" y="153"/>
                  </a:lnTo>
                  <a:lnTo>
                    <a:pt x="359" y="171"/>
                  </a:lnTo>
                  <a:lnTo>
                    <a:pt x="359" y="183"/>
                  </a:lnTo>
                  <a:lnTo>
                    <a:pt x="362" y="186"/>
                  </a:lnTo>
                  <a:lnTo>
                    <a:pt x="365" y="192"/>
                  </a:lnTo>
                  <a:lnTo>
                    <a:pt x="368" y="192"/>
                  </a:lnTo>
                  <a:lnTo>
                    <a:pt x="377" y="198"/>
                  </a:lnTo>
                  <a:lnTo>
                    <a:pt x="380" y="198"/>
                  </a:lnTo>
                  <a:lnTo>
                    <a:pt x="386" y="198"/>
                  </a:lnTo>
                  <a:lnTo>
                    <a:pt x="395" y="195"/>
                  </a:lnTo>
                  <a:lnTo>
                    <a:pt x="398" y="192"/>
                  </a:lnTo>
                  <a:lnTo>
                    <a:pt x="401" y="192"/>
                  </a:lnTo>
                  <a:lnTo>
                    <a:pt x="401" y="189"/>
                  </a:lnTo>
                  <a:lnTo>
                    <a:pt x="404" y="189"/>
                  </a:lnTo>
                  <a:lnTo>
                    <a:pt x="407" y="189"/>
                  </a:lnTo>
                  <a:lnTo>
                    <a:pt x="410" y="192"/>
                  </a:lnTo>
                  <a:lnTo>
                    <a:pt x="410" y="195"/>
                  </a:lnTo>
                  <a:lnTo>
                    <a:pt x="407" y="198"/>
                  </a:lnTo>
                  <a:lnTo>
                    <a:pt x="410" y="201"/>
                  </a:lnTo>
                  <a:lnTo>
                    <a:pt x="425" y="201"/>
                  </a:lnTo>
                  <a:lnTo>
                    <a:pt x="428" y="201"/>
                  </a:lnTo>
                  <a:lnTo>
                    <a:pt x="434" y="204"/>
                  </a:lnTo>
                  <a:lnTo>
                    <a:pt x="437" y="207"/>
                  </a:lnTo>
                  <a:lnTo>
                    <a:pt x="440" y="213"/>
                  </a:lnTo>
                  <a:lnTo>
                    <a:pt x="443" y="225"/>
                  </a:lnTo>
                  <a:lnTo>
                    <a:pt x="443" y="243"/>
                  </a:lnTo>
                  <a:lnTo>
                    <a:pt x="443" y="255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2" y="261"/>
                  </a:lnTo>
                  <a:lnTo>
                    <a:pt x="455" y="261"/>
                  </a:lnTo>
                  <a:lnTo>
                    <a:pt x="455" y="261"/>
                  </a:lnTo>
                  <a:lnTo>
                    <a:pt x="455" y="258"/>
                  </a:lnTo>
                  <a:lnTo>
                    <a:pt x="455" y="255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1" y="249"/>
                  </a:lnTo>
                  <a:lnTo>
                    <a:pt x="464" y="246"/>
                  </a:lnTo>
                  <a:lnTo>
                    <a:pt x="473" y="246"/>
                  </a:lnTo>
                  <a:lnTo>
                    <a:pt x="482" y="246"/>
                  </a:lnTo>
                  <a:lnTo>
                    <a:pt x="488" y="249"/>
                  </a:lnTo>
                  <a:lnTo>
                    <a:pt x="491" y="252"/>
                  </a:lnTo>
                  <a:lnTo>
                    <a:pt x="494" y="252"/>
                  </a:lnTo>
                  <a:lnTo>
                    <a:pt x="500" y="252"/>
                  </a:lnTo>
                  <a:lnTo>
                    <a:pt x="512" y="249"/>
                  </a:lnTo>
                  <a:lnTo>
                    <a:pt x="518" y="246"/>
                  </a:lnTo>
                  <a:lnTo>
                    <a:pt x="521" y="249"/>
                  </a:lnTo>
                  <a:lnTo>
                    <a:pt x="527" y="258"/>
                  </a:lnTo>
                  <a:lnTo>
                    <a:pt x="533" y="261"/>
                  </a:lnTo>
                  <a:lnTo>
                    <a:pt x="536" y="264"/>
                  </a:lnTo>
                  <a:lnTo>
                    <a:pt x="542" y="276"/>
                  </a:lnTo>
                  <a:lnTo>
                    <a:pt x="545" y="279"/>
                  </a:lnTo>
                  <a:lnTo>
                    <a:pt x="548" y="279"/>
                  </a:lnTo>
                  <a:lnTo>
                    <a:pt x="548" y="276"/>
                  </a:lnTo>
                  <a:lnTo>
                    <a:pt x="548" y="273"/>
                  </a:lnTo>
                  <a:lnTo>
                    <a:pt x="548" y="273"/>
                  </a:lnTo>
                  <a:lnTo>
                    <a:pt x="548" y="273"/>
                  </a:lnTo>
                  <a:lnTo>
                    <a:pt x="551" y="270"/>
                  </a:lnTo>
                  <a:lnTo>
                    <a:pt x="551" y="270"/>
                  </a:lnTo>
                  <a:lnTo>
                    <a:pt x="554" y="273"/>
                  </a:lnTo>
                  <a:lnTo>
                    <a:pt x="557" y="276"/>
                  </a:lnTo>
                  <a:lnTo>
                    <a:pt x="560" y="279"/>
                  </a:lnTo>
                  <a:lnTo>
                    <a:pt x="560" y="282"/>
                  </a:lnTo>
                  <a:lnTo>
                    <a:pt x="557" y="285"/>
                  </a:lnTo>
                  <a:lnTo>
                    <a:pt x="557" y="285"/>
                  </a:lnTo>
                  <a:lnTo>
                    <a:pt x="551" y="288"/>
                  </a:lnTo>
                  <a:lnTo>
                    <a:pt x="551" y="288"/>
                  </a:lnTo>
                  <a:lnTo>
                    <a:pt x="548" y="291"/>
                  </a:lnTo>
                  <a:lnTo>
                    <a:pt x="548" y="294"/>
                  </a:lnTo>
                  <a:lnTo>
                    <a:pt x="548" y="300"/>
                  </a:lnTo>
                  <a:lnTo>
                    <a:pt x="542" y="312"/>
                  </a:lnTo>
                  <a:lnTo>
                    <a:pt x="542" y="318"/>
                  </a:lnTo>
                  <a:lnTo>
                    <a:pt x="545" y="321"/>
                  </a:lnTo>
                  <a:lnTo>
                    <a:pt x="551" y="318"/>
                  </a:lnTo>
                  <a:lnTo>
                    <a:pt x="551" y="318"/>
                  </a:lnTo>
                  <a:lnTo>
                    <a:pt x="554" y="318"/>
                  </a:lnTo>
                  <a:lnTo>
                    <a:pt x="557" y="333"/>
                  </a:lnTo>
                  <a:lnTo>
                    <a:pt x="560" y="336"/>
                  </a:lnTo>
                  <a:lnTo>
                    <a:pt x="560" y="339"/>
                  </a:lnTo>
                  <a:lnTo>
                    <a:pt x="560" y="342"/>
                  </a:lnTo>
                  <a:lnTo>
                    <a:pt x="560" y="342"/>
                  </a:lnTo>
                  <a:lnTo>
                    <a:pt x="554" y="345"/>
                  </a:lnTo>
                  <a:lnTo>
                    <a:pt x="551" y="348"/>
                  </a:lnTo>
                  <a:lnTo>
                    <a:pt x="551" y="348"/>
                  </a:lnTo>
                  <a:lnTo>
                    <a:pt x="548" y="348"/>
                  </a:lnTo>
                  <a:lnTo>
                    <a:pt x="548" y="351"/>
                  </a:lnTo>
                  <a:lnTo>
                    <a:pt x="548" y="351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2" y="360"/>
                  </a:lnTo>
                  <a:lnTo>
                    <a:pt x="545" y="360"/>
                  </a:lnTo>
                  <a:lnTo>
                    <a:pt x="545" y="363"/>
                  </a:lnTo>
                  <a:lnTo>
                    <a:pt x="545" y="369"/>
                  </a:lnTo>
                  <a:lnTo>
                    <a:pt x="545" y="369"/>
                  </a:lnTo>
                  <a:lnTo>
                    <a:pt x="542" y="369"/>
                  </a:lnTo>
                  <a:lnTo>
                    <a:pt x="542" y="369"/>
                  </a:lnTo>
                  <a:lnTo>
                    <a:pt x="539" y="372"/>
                  </a:lnTo>
                  <a:lnTo>
                    <a:pt x="536" y="372"/>
                  </a:lnTo>
                  <a:lnTo>
                    <a:pt x="533" y="369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2" y="360"/>
                  </a:lnTo>
                  <a:lnTo>
                    <a:pt x="512" y="360"/>
                  </a:lnTo>
                  <a:lnTo>
                    <a:pt x="512" y="360"/>
                  </a:lnTo>
                  <a:lnTo>
                    <a:pt x="512" y="357"/>
                  </a:lnTo>
                  <a:lnTo>
                    <a:pt x="512" y="351"/>
                  </a:lnTo>
                  <a:lnTo>
                    <a:pt x="512" y="348"/>
                  </a:lnTo>
                  <a:lnTo>
                    <a:pt x="512" y="348"/>
                  </a:lnTo>
                  <a:lnTo>
                    <a:pt x="509" y="348"/>
                  </a:lnTo>
                  <a:lnTo>
                    <a:pt x="503" y="348"/>
                  </a:lnTo>
                  <a:lnTo>
                    <a:pt x="500" y="351"/>
                  </a:lnTo>
                  <a:lnTo>
                    <a:pt x="500" y="351"/>
                  </a:lnTo>
                  <a:lnTo>
                    <a:pt x="497" y="354"/>
                  </a:lnTo>
                  <a:lnTo>
                    <a:pt x="494" y="354"/>
                  </a:lnTo>
                  <a:lnTo>
                    <a:pt x="491" y="354"/>
                  </a:lnTo>
                  <a:lnTo>
                    <a:pt x="491" y="351"/>
                  </a:lnTo>
                  <a:lnTo>
                    <a:pt x="488" y="351"/>
                  </a:lnTo>
                  <a:lnTo>
                    <a:pt x="488" y="348"/>
                  </a:lnTo>
                  <a:lnTo>
                    <a:pt x="485" y="348"/>
                  </a:lnTo>
                  <a:lnTo>
                    <a:pt x="464" y="345"/>
                  </a:lnTo>
                  <a:lnTo>
                    <a:pt x="455" y="342"/>
                  </a:lnTo>
                  <a:lnTo>
                    <a:pt x="452" y="342"/>
                  </a:lnTo>
                  <a:lnTo>
                    <a:pt x="449" y="342"/>
                  </a:lnTo>
                  <a:lnTo>
                    <a:pt x="443" y="345"/>
                  </a:lnTo>
                  <a:lnTo>
                    <a:pt x="440" y="348"/>
                  </a:lnTo>
                  <a:lnTo>
                    <a:pt x="437" y="348"/>
                  </a:lnTo>
                  <a:lnTo>
                    <a:pt x="434" y="348"/>
                  </a:lnTo>
                  <a:lnTo>
                    <a:pt x="431" y="348"/>
                  </a:lnTo>
                  <a:lnTo>
                    <a:pt x="425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6" y="348"/>
                  </a:lnTo>
                  <a:lnTo>
                    <a:pt x="413" y="351"/>
                  </a:lnTo>
                  <a:lnTo>
                    <a:pt x="410" y="351"/>
                  </a:lnTo>
                  <a:lnTo>
                    <a:pt x="410" y="351"/>
                  </a:lnTo>
                  <a:lnTo>
                    <a:pt x="407" y="354"/>
                  </a:lnTo>
                  <a:lnTo>
                    <a:pt x="404" y="354"/>
                  </a:lnTo>
                  <a:lnTo>
                    <a:pt x="404" y="354"/>
                  </a:lnTo>
                  <a:lnTo>
                    <a:pt x="398" y="357"/>
                  </a:lnTo>
                  <a:lnTo>
                    <a:pt x="392" y="354"/>
                  </a:lnTo>
                  <a:lnTo>
                    <a:pt x="386" y="351"/>
                  </a:lnTo>
                  <a:lnTo>
                    <a:pt x="383" y="351"/>
                  </a:lnTo>
                  <a:lnTo>
                    <a:pt x="380" y="351"/>
                  </a:lnTo>
                  <a:lnTo>
                    <a:pt x="377" y="351"/>
                  </a:lnTo>
                  <a:lnTo>
                    <a:pt x="377" y="354"/>
                  </a:lnTo>
                  <a:lnTo>
                    <a:pt x="374" y="354"/>
                  </a:lnTo>
                  <a:lnTo>
                    <a:pt x="371" y="354"/>
                  </a:lnTo>
                  <a:lnTo>
                    <a:pt x="359" y="351"/>
                  </a:lnTo>
                  <a:lnTo>
                    <a:pt x="353" y="351"/>
                  </a:lnTo>
                  <a:lnTo>
                    <a:pt x="338" y="354"/>
                  </a:lnTo>
                  <a:lnTo>
                    <a:pt x="323" y="345"/>
                  </a:lnTo>
                  <a:lnTo>
                    <a:pt x="311" y="336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2" y="336"/>
                  </a:lnTo>
                  <a:lnTo>
                    <a:pt x="299" y="336"/>
                  </a:lnTo>
                  <a:lnTo>
                    <a:pt x="299" y="339"/>
                  </a:lnTo>
                  <a:lnTo>
                    <a:pt x="299" y="342"/>
                  </a:lnTo>
                  <a:lnTo>
                    <a:pt x="299" y="345"/>
                  </a:lnTo>
                  <a:lnTo>
                    <a:pt x="299" y="348"/>
                  </a:lnTo>
                  <a:lnTo>
                    <a:pt x="296" y="348"/>
                  </a:lnTo>
                  <a:lnTo>
                    <a:pt x="293" y="348"/>
                  </a:lnTo>
                  <a:lnTo>
                    <a:pt x="284" y="351"/>
                  </a:lnTo>
                  <a:lnTo>
                    <a:pt x="281" y="351"/>
                  </a:lnTo>
                  <a:lnTo>
                    <a:pt x="275" y="354"/>
                  </a:lnTo>
                  <a:lnTo>
                    <a:pt x="275" y="354"/>
                  </a:lnTo>
                  <a:lnTo>
                    <a:pt x="272" y="354"/>
                  </a:lnTo>
                  <a:lnTo>
                    <a:pt x="272" y="351"/>
                  </a:lnTo>
                  <a:lnTo>
                    <a:pt x="272" y="348"/>
                  </a:lnTo>
                  <a:lnTo>
                    <a:pt x="272" y="345"/>
                  </a:lnTo>
                  <a:lnTo>
                    <a:pt x="272" y="345"/>
                  </a:lnTo>
                  <a:lnTo>
                    <a:pt x="272" y="342"/>
                  </a:lnTo>
                  <a:lnTo>
                    <a:pt x="272" y="339"/>
                  </a:lnTo>
                  <a:lnTo>
                    <a:pt x="269" y="339"/>
                  </a:lnTo>
                  <a:lnTo>
                    <a:pt x="269" y="336"/>
                  </a:lnTo>
                  <a:lnTo>
                    <a:pt x="266" y="339"/>
                  </a:lnTo>
                  <a:lnTo>
                    <a:pt x="260" y="345"/>
                  </a:lnTo>
                  <a:lnTo>
                    <a:pt x="254" y="348"/>
                  </a:lnTo>
                  <a:lnTo>
                    <a:pt x="254" y="348"/>
                  </a:lnTo>
                  <a:lnTo>
                    <a:pt x="251" y="348"/>
                  </a:lnTo>
                  <a:lnTo>
                    <a:pt x="251" y="345"/>
                  </a:lnTo>
                  <a:lnTo>
                    <a:pt x="251" y="342"/>
                  </a:lnTo>
                  <a:lnTo>
                    <a:pt x="254" y="339"/>
                  </a:lnTo>
                  <a:lnTo>
                    <a:pt x="254" y="336"/>
                  </a:lnTo>
                  <a:lnTo>
                    <a:pt x="254" y="336"/>
                  </a:lnTo>
                  <a:lnTo>
                    <a:pt x="254" y="333"/>
                  </a:lnTo>
                  <a:lnTo>
                    <a:pt x="251" y="327"/>
                  </a:lnTo>
                  <a:lnTo>
                    <a:pt x="251" y="324"/>
                  </a:lnTo>
                  <a:lnTo>
                    <a:pt x="248" y="321"/>
                  </a:lnTo>
                  <a:lnTo>
                    <a:pt x="245" y="318"/>
                  </a:lnTo>
                  <a:lnTo>
                    <a:pt x="242" y="318"/>
                  </a:lnTo>
                  <a:lnTo>
                    <a:pt x="242" y="318"/>
                  </a:lnTo>
                  <a:lnTo>
                    <a:pt x="239" y="321"/>
                  </a:lnTo>
                  <a:lnTo>
                    <a:pt x="239" y="324"/>
                  </a:lnTo>
                  <a:lnTo>
                    <a:pt x="239" y="327"/>
                  </a:lnTo>
                  <a:lnTo>
                    <a:pt x="239" y="330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39" y="336"/>
                  </a:lnTo>
                  <a:lnTo>
                    <a:pt x="236" y="336"/>
                  </a:lnTo>
                  <a:lnTo>
                    <a:pt x="236" y="336"/>
                  </a:lnTo>
                  <a:lnTo>
                    <a:pt x="233" y="333"/>
                  </a:lnTo>
                  <a:lnTo>
                    <a:pt x="230" y="330"/>
                  </a:lnTo>
                  <a:lnTo>
                    <a:pt x="227" y="330"/>
                  </a:lnTo>
                  <a:lnTo>
                    <a:pt x="215" y="327"/>
                  </a:lnTo>
                  <a:lnTo>
                    <a:pt x="215" y="327"/>
                  </a:lnTo>
                  <a:lnTo>
                    <a:pt x="212" y="324"/>
                  </a:lnTo>
                  <a:lnTo>
                    <a:pt x="212" y="321"/>
                  </a:lnTo>
                  <a:lnTo>
                    <a:pt x="215" y="321"/>
                  </a:lnTo>
                  <a:lnTo>
                    <a:pt x="215" y="318"/>
                  </a:lnTo>
                  <a:lnTo>
                    <a:pt x="212" y="318"/>
                  </a:lnTo>
                  <a:lnTo>
                    <a:pt x="209" y="318"/>
                  </a:lnTo>
                  <a:lnTo>
                    <a:pt x="206" y="318"/>
                  </a:lnTo>
                  <a:lnTo>
                    <a:pt x="203" y="318"/>
                  </a:lnTo>
                  <a:lnTo>
                    <a:pt x="203" y="321"/>
                  </a:lnTo>
                  <a:lnTo>
                    <a:pt x="200" y="321"/>
                  </a:lnTo>
                  <a:lnTo>
                    <a:pt x="194" y="318"/>
                  </a:lnTo>
                  <a:lnTo>
                    <a:pt x="188" y="318"/>
                  </a:lnTo>
                  <a:lnTo>
                    <a:pt x="185" y="321"/>
                  </a:lnTo>
                  <a:lnTo>
                    <a:pt x="185" y="321"/>
                  </a:lnTo>
                  <a:lnTo>
                    <a:pt x="182" y="324"/>
                  </a:lnTo>
                  <a:lnTo>
                    <a:pt x="182" y="327"/>
                  </a:lnTo>
                  <a:lnTo>
                    <a:pt x="179" y="330"/>
                  </a:lnTo>
                  <a:lnTo>
                    <a:pt x="179" y="330"/>
                  </a:lnTo>
                  <a:lnTo>
                    <a:pt x="176" y="330"/>
                  </a:lnTo>
                  <a:lnTo>
                    <a:pt x="173" y="327"/>
                  </a:lnTo>
                  <a:lnTo>
                    <a:pt x="173" y="324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8"/>
                  </a:lnTo>
                  <a:lnTo>
                    <a:pt x="173" y="315"/>
                  </a:lnTo>
                  <a:lnTo>
                    <a:pt x="173" y="315"/>
                  </a:lnTo>
                  <a:lnTo>
                    <a:pt x="173" y="312"/>
                  </a:lnTo>
                  <a:lnTo>
                    <a:pt x="176" y="309"/>
                  </a:lnTo>
                  <a:lnTo>
                    <a:pt x="179" y="306"/>
                  </a:lnTo>
                  <a:lnTo>
                    <a:pt x="188" y="300"/>
                  </a:lnTo>
                  <a:lnTo>
                    <a:pt x="191" y="300"/>
                  </a:lnTo>
                  <a:lnTo>
                    <a:pt x="191" y="297"/>
                  </a:lnTo>
                  <a:lnTo>
                    <a:pt x="191" y="294"/>
                  </a:lnTo>
                  <a:lnTo>
                    <a:pt x="188" y="291"/>
                  </a:lnTo>
                  <a:lnTo>
                    <a:pt x="179" y="288"/>
                  </a:lnTo>
                  <a:lnTo>
                    <a:pt x="176" y="285"/>
                  </a:lnTo>
                  <a:lnTo>
                    <a:pt x="173" y="285"/>
                  </a:lnTo>
                  <a:lnTo>
                    <a:pt x="170" y="288"/>
                  </a:lnTo>
                  <a:lnTo>
                    <a:pt x="170" y="291"/>
                  </a:lnTo>
                  <a:lnTo>
                    <a:pt x="167" y="291"/>
                  </a:lnTo>
                  <a:lnTo>
                    <a:pt x="167" y="288"/>
                  </a:lnTo>
                  <a:lnTo>
                    <a:pt x="164" y="285"/>
                  </a:lnTo>
                  <a:lnTo>
                    <a:pt x="164" y="282"/>
                  </a:lnTo>
                  <a:lnTo>
                    <a:pt x="161" y="282"/>
                  </a:lnTo>
                  <a:lnTo>
                    <a:pt x="158" y="282"/>
                  </a:lnTo>
                  <a:lnTo>
                    <a:pt x="158" y="285"/>
                  </a:lnTo>
                  <a:lnTo>
                    <a:pt x="158" y="288"/>
                  </a:lnTo>
                  <a:lnTo>
                    <a:pt x="155" y="288"/>
                  </a:lnTo>
                  <a:lnTo>
                    <a:pt x="155" y="288"/>
                  </a:lnTo>
                  <a:lnTo>
                    <a:pt x="149" y="288"/>
                  </a:lnTo>
                  <a:lnTo>
                    <a:pt x="143" y="291"/>
                  </a:lnTo>
                  <a:lnTo>
                    <a:pt x="140" y="291"/>
                  </a:lnTo>
                  <a:lnTo>
                    <a:pt x="137" y="291"/>
                  </a:lnTo>
                  <a:lnTo>
                    <a:pt x="134" y="291"/>
                  </a:lnTo>
                  <a:lnTo>
                    <a:pt x="128" y="294"/>
                  </a:lnTo>
                  <a:lnTo>
                    <a:pt x="117" y="294"/>
                  </a:lnTo>
                  <a:lnTo>
                    <a:pt x="114" y="294"/>
                  </a:lnTo>
                  <a:lnTo>
                    <a:pt x="111" y="291"/>
                  </a:lnTo>
                  <a:lnTo>
                    <a:pt x="108" y="288"/>
                  </a:lnTo>
                  <a:lnTo>
                    <a:pt x="105" y="285"/>
                  </a:lnTo>
                  <a:lnTo>
                    <a:pt x="105" y="282"/>
                  </a:lnTo>
                  <a:lnTo>
                    <a:pt x="105" y="282"/>
                  </a:lnTo>
                  <a:lnTo>
                    <a:pt x="105" y="279"/>
                  </a:lnTo>
                  <a:lnTo>
                    <a:pt x="102" y="276"/>
                  </a:lnTo>
                  <a:lnTo>
                    <a:pt x="99" y="273"/>
                  </a:lnTo>
                  <a:lnTo>
                    <a:pt x="81" y="264"/>
                  </a:lnTo>
                  <a:lnTo>
                    <a:pt x="81" y="261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4" y="255"/>
                  </a:lnTo>
                  <a:lnTo>
                    <a:pt x="81" y="255"/>
                  </a:lnTo>
                  <a:lnTo>
                    <a:pt x="81" y="252"/>
                  </a:lnTo>
                  <a:lnTo>
                    <a:pt x="78" y="252"/>
                  </a:lnTo>
                  <a:lnTo>
                    <a:pt x="75" y="255"/>
                  </a:lnTo>
                  <a:lnTo>
                    <a:pt x="75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5"/>
                  </a:lnTo>
                  <a:lnTo>
                    <a:pt x="63" y="252"/>
                  </a:lnTo>
                  <a:lnTo>
                    <a:pt x="60" y="249"/>
                  </a:lnTo>
                  <a:lnTo>
                    <a:pt x="60" y="246"/>
                  </a:lnTo>
                  <a:lnTo>
                    <a:pt x="54" y="243"/>
                  </a:lnTo>
                  <a:lnTo>
                    <a:pt x="51" y="243"/>
                  </a:lnTo>
                  <a:lnTo>
                    <a:pt x="48" y="243"/>
                  </a:lnTo>
                  <a:lnTo>
                    <a:pt x="39" y="243"/>
                  </a:lnTo>
                  <a:lnTo>
                    <a:pt x="27" y="249"/>
                  </a:lnTo>
                  <a:lnTo>
                    <a:pt x="24" y="249"/>
                  </a:lnTo>
                  <a:lnTo>
                    <a:pt x="21" y="249"/>
                  </a:lnTo>
                  <a:lnTo>
                    <a:pt x="18" y="249"/>
                  </a:lnTo>
                  <a:lnTo>
                    <a:pt x="15" y="246"/>
                  </a:lnTo>
                  <a:lnTo>
                    <a:pt x="9" y="240"/>
                  </a:lnTo>
                  <a:lnTo>
                    <a:pt x="6" y="237"/>
                  </a:lnTo>
                  <a:lnTo>
                    <a:pt x="12" y="240"/>
                  </a:lnTo>
                  <a:lnTo>
                    <a:pt x="12" y="237"/>
                  </a:lnTo>
                  <a:lnTo>
                    <a:pt x="0" y="228"/>
                  </a:lnTo>
                  <a:lnTo>
                    <a:pt x="0" y="225"/>
                  </a:lnTo>
                  <a:lnTo>
                    <a:pt x="3" y="213"/>
                  </a:lnTo>
                  <a:lnTo>
                    <a:pt x="3" y="198"/>
                  </a:lnTo>
                  <a:lnTo>
                    <a:pt x="3" y="186"/>
                  </a:lnTo>
                  <a:lnTo>
                    <a:pt x="12" y="180"/>
                  </a:lnTo>
                  <a:lnTo>
                    <a:pt x="6" y="171"/>
                  </a:lnTo>
                  <a:lnTo>
                    <a:pt x="3" y="165"/>
                  </a:lnTo>
                  <a:lnTo>
                    <a:pt x="3" y="150"/>
                  </a:lnTo>
                  <a:lnTo>
                    <a:pt x="0" y="135"/>
                  </a:lnTo>
                  <a:lnTo>
                    <a:pt x="0" y="129"/>
                  </a:lnTo>
                  <a:lnTo>
                    <a:pt x="3" y="123"/>
                  </a:lnTo>
                  <a:lnTo>
                    <a:pt x="6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0"/>
                  </a:lnTo>
                  <a:lnTo>
                    <a:pt x="6" y="78"/>
                  </a:lnTo>
                  <a:lnTo>
                    <a:pt x="6" y="75"/>
                  </a:lnTo>
                  <a:lnTo>
                    <a:pt x="6" y="72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5" y="66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7" y="27"/>
                  </a:lnTo>
                  <a:lnTo>
                    <a:pt x="122" y="21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61" y="9"/>
                  </a:lnTo>
                  <a:lnTo>
                    <a:pt x="173" y="9"/>
                  </a:lnTo>
                  <a:lnTo>
                    <a:pt x="191" y="6"/>
                  </a:lnTo>
                  <a:lnTo>
                    <a:pt x="20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6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4594" y="2439"/>
              <a:ext cx="797" cy="725"/>
            </a:xfrm>
            <a:custGeom>
              <a:avLst/>
              <a:gdLst>
                <a:gd name="T0" fmla="*/ 441 w 797"/>
                <a:gd name="T1" fmla="*/ 33 h 725"/>
                <a:gd name="T2" fmla="*/ 492 w 797"/>
                <a:gd name="T3" fmla="*/ 21 h 725"/>
                <a:gd name="T4" fmla="*/ 527 w 797"/>
                <a:gd name="T5" fmla="*/ 108 h 725"/>
                <a:gd name="T6" fmla="*/ 563 w 797"/>
                <a:gd name="T7" fmla="*/ 117 h 725"/>
                <a:gd name="T8" fmla="*/ 605 w 797"/>
                <a:gd name="T9" fmla="*/ 96 h 725"/>
                <a:gd name="T10" fmla="*/ 653 w 797"/>
                <a:gd name="T11" fmla="*/ 42 h 725"/>
                <a:gd name="T12" fmla="*/ 677 w 797"/>
                <a:gd name="T13" fmla="*/ 72 h 725"/>
                <a:gd name="T14" fmla="*/ 686 w 797"/>
                <a:gd name="T15" fmla="*/ 96 h 725"/>
                <a:gd name="T16" fmla="*/ 722 w 797"/>
                <a:gd name="T17" fmla="*/ 168 h 725"/>
                <a:gd name="T18" fmla="*/ 734 w 797"/>
                <a:gd name="T19" fmla="*/ 216 h 725"/>
                <a:gd name="T20" fmla="*/ 752 w 797"/>
                <a:gd name="T21" fmla="*/ 252 h 725"/>
                <a:gd name="T22" fmla="*/ 767 w 797"/>
                <a:gd name="T23" fmla="*/ 285 h 725"/>
                <a:gd name="T24" fmla="*/ 788 w 797"/>
                <a:gd name="T25" fmla="*/ 297 h 725"/>
                <a:gd name="T26" fmla="*/ 776 w 797"/>
                <a:gd name="T27" fmla="*/ 339 h 725"/>
                <a:gd name="T28" fmla="*/ 740 w 797"/>
                <a:gd name="T29" fmla="*/ 365 h 725"/>
                <a:gd name="T30" fmla="*/ 716 w 797"/>
                <a:gd name="T31" fmla="*/ 377 h 725"/>
                <a:gd name="T32" fmla="*/ 698 w 797"/>
                <a:gd name="T33" fmla="*/ 398 h 725"/>
                <a:gd name="T34" fmla="*/ 626 w 797"/>
                <a:gd name="T35" fmla="*/ 416 h 725"/>
                <a:gd name="T36" fmla="*/ 629 w 797"/>
                <a:gd name="T37" fmla="*/ 455 h 725"/>
                <a:gd name="T38" fmla="*/ 614 w 797"/>
                <a:gd name="T39" fmla="*/ 479 h 725"/>
                <a:gd name="T40" fmla="*/ 536 w 797"/>
                <a:gd name="T41" fmla="*/ 488 h 725"/>
                <a:gd name="T42" fmla="*/ 474 w 797"/>
                <a:gd name="T43" fmla="*/ 485 h 725"/>
                <a:gd name="T44" fmla="*/ 453 w 797"/>
                <a:gd name="T45" fmla="*/ 488 h 725"/>
                <a:gd name="T46" fmla="*/ 435 w 797"/>
                <a:gd name="T47" fmla="*/ 512 h 725"/>
                <a:gd name="T48" fmla="*/ 459 w 797"/>
                <a:gd name="T49" fmla="*/ 560 h 725"/>
                <a:gd name="T50" fmla="*/ 480 w 797"/>
                <a:gd name="T51" fmla="*/ 590 h 725"/>
                <a:gd name="T52" fmla="*/ 486 w 797"/>
                <a:gd name="T53" fmla="*/ 623 h 725"/>
                <a:gd name="T54" fmla="*/ 465 w 797"/>
                <a:gd name="T55" fmla="*/ 653 h 725"/>
                <a:gd name="T56" fmla="*/ 486 w 797"/>
                <a:gd name="T57" fmla="*/ 677 h 725"/>
                <a:gd name="T58" fmla="*/ 527 w 797"/>
                <a:gd name="T59" fmla="*/ 695 h 725"/>
                <a:gd name="T60" fmla="*/ 483 w 797"/>
                <a:gd name="T61" fmla="*/ 722 h 725"/>
                <a:gd name="T62" fmla="*/ 396 w 797"/>
                <a:gd name="T63" fmla="*/ 701 h 725"/>
                <a:gd name="T64" fmla="*/ 321 w 797"/>
                <a:gd name="T65" fmla="*/ 683 h 725"/>
                <a:gd name="T66" fmla="*/ 264 w 797"/>
                <a:gd name="T67" fmla="*/ 662 h 725"/>
                <a:gd name="T68" fmla="*/ 204 w 797"/>
                <a:gd name="T69" fmla="*/ 665 h 725"/>
                <a:gd name="T70" fmla="*/ 159 w 797"/>
                <a:gd name="T71" fmla="*/ 692 h 725"/>
                <a:gd name="T72" fmla="*/ 105 w 797"/>
                <a:gd name="T73" fmla="*/ 680 h 725"/>
                <a:gd name="T74" fmla="*/ 39 w 797"/>
                <a:gd name="T75" fmla="*/ 674 h 725"/>
                <a:gd name="T76" fmla="*/ 3 w 797"/>
                <a:gd name="T77" fmla="*/ 626 h 725"/>
                <a:gd name="T78" fmla="*/ 27 w 797"/>
                <a:gd name="T79" fmla="*/ 590 h 725"/>
                <a:gd name="T80" fmla="*/ 48 w 797"/>
                <a:gd name="T81" fmla="*/ 554 h 725"/>
                <a:gd name="T82" fmla="*/ 63 w 797"/>
                <a:gd name="T83" fmla="*/ 512 h 725"/>
                <a:gd name="T84" fmla="*/ 66 w 797"/>
                <a:gd name="T85" fmla="*/ 476 h 725"/>
                <a:gd name="T86" fmla="*/ 60 w 797"/>
                <a:gd name="T87" fmla="*/ 449 h 725"/>
                <a:gd name="T88" fmla="*/ 12 w 797"/>
                <a:gd name="T89" fmla="*/ 416 h 725"/>
                <a:gd name="T90" fmla="*/ 24 w 797"/>
                <a:gd name="T91" fmla="*/ 380 h 725"/>
                <a:gd name="T92" fmla="*/ 21 w 797"/>
                <a:gd name="T93" fmla="*/ 339 h 725"/>
                <a:gd name="T94" fmla="*/ 69 w 797"/>
                <a:gd name="T95" fmla="*/ 324 h 725"/>
                <a:gd name="T96" fmla="*/ 87 w 797"/>
                <a:gd name="T97" fmla="*/ 330 h 725"/>
                <a:gd name="T98" fmla="*/ 117 w 797"/>
                <a:gd name="T99" fmla="*/ 306 h 725"/>
                <a:gd name="T100" fmla="*/ 177 w 797"/>
                <a:gd name="T101" fmla="*/ 294 h 725"/>
                <a:gd name="T102" fmla="*/ 237 w 797"/>
                <a:gd name="T103" fmla="*/ 276 h 725"/>
                <a:gd name="T104" fmla="*/ 258 w 797"/>
                <a:gd name="T105" fmla="*/ 261 h 725"/>
                <a:gd name="T106" fmla="*/ 258 w 797"/>
                <a:gd name="T107" fmla="*/ 222 h 725"/>
                <a:gd name="T108" fmla="*/ 273 w 797"/>
                <a:gd name="T109" fmla="*/ 204 h 725"/>
                <a:gd name="T110" fmla="*/ 285 w 797"/>
                <a:gd name="T111" fmla="*/ 162 h 725"/>
                <a:gd name="T112" fmla="*/ 324 w 797"/>
                <a:gd name="T113" fmla="*/ 108 h 725"/>
                <a:gd name="T114" fmla="*/ 348 w 797"/>
                <a:gd name="T115" fmla="*/ 78 h 725"/>
                <a:gd name="T116" fmla="*/ 372 w 797"/>
                <a:gd name="T117" fmla="*/ 42 h 725"/>
                <a:gd name="T118" fmla="*/ 393 w 797"/>
                <a:gd name="T11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725">
                  <a:moveTo>
                    <a:pt x="396" y="6"/>
                  </a:moveTo>
                  <a:lnTo>
                    <a:pt x="396" y="6"/>
                  </a:lnTo>
                  <a:lnTo>
                    <a:pt x="402" y="3"/>
                  </a:lnTo>
                  <a:lnTo>
                    <a:pt x="405" y="3"/>
                  </a:lnTo>
                  <a:lnTo>
                    <a:pt x="411" y="6"/>
                  </a:lnTo>
                  <a:lnTo>
                    <a:pt x="414" y="9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29" y="21"/>
                  </a:lnTo>
                  <a:lnTo>
                    <a:pt x="429" y="24"/>
                  </a:lnTo>
                  <a:lnTo>
                    <a:pt x="429" y="24"/>
                  </a:lnTo>
                  <a:lnTo>
                    <a:pt x="432" y="27"/>
                  </a:lnTo>
                  <a:lnTo>
                    <a:pt x="435" y="27"/>
                  </a:lnTo>
                  <a:lnTo>
                    <a:pt x="438" y="30"/>
                  </a:lnTo>
                  <a:lnTo>
                    <a:pt x="441" y="33"/>
                  </a:lnTo>
                  <a:lnTo>
                    <a:pt x="441" y="33"/>
                  </a:lnTo>
                  <a:lnTo>
                    <a:pt x="444" y="33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62" y="30"/>
                  </a:lnTo>
                  <a:lnTo>
                    <a:pt x="474" y="24"/>
                  </a:lnTo>
                  <a:lnTo>
                    <a:pt x="474" y="24"/>
                  </a:lnTo>
                  <a:lnTo>
                    <a:pt x="477" y="24"/>
                  </a:lnTo>
                  <a:lnTo>
                    <a:pt x="480" y="24"/>
                  </a:lnTo>
                  <a:lnTo>
                    <a:pt x="480" y="27"/>
                  </a:lnTo>
                  <a:lnTo>
                    <a:pt x="480" y="27"/>
                  </a:lnTo>
                  <a:lnTo>
                    <a:pt x="483" y="27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92" y="21"/>
                  </a:lnTo>
                  <a:lnTo>
                    <a:pt x="504" y="21"/>
                  </a:lnTo>
                  <a:lnTo>
                    <a:pt x="507" y="27"/>
                  </a:lnTo>
                  <a:lnTo>
                    <a:pt x="510" y="45"/>
                  </a:lnTo>
                  <a:lnTo>
                    <a:pt x="510" y="51"/>
                  </a:lnTo>
                  <a:lnTo>
                    <a:pt x="513" y="54"/>
                  </a:lnTo>
                  <a:lnTo>
                    <a:pt x="521" y="69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4" y="81"/>
                  </a:lnTo>
                  <a:lnTo>
                    <a:pt x="521" y="99"/>
                  </a:lnTo>
                  <a:lnTo>
                    <a:pt x="521" y="102"/>
                  </a:lnTo>
                  <a:lnTo>
                    <a:pt x="519" y="105"/>
                  </a:lnTo>
                  <a:lnTo>
                    <a:pt x="521" y="105"/>
                  </a:lnTo>
                  <a:lnTo>
                    <a:pt x="524" y="108"/>
                  </a:lnTo>
                  <a:lnTo>
                    <a:pt x="527" y="108"/>
                  </a:lnTo>
                  <a:lnTo>
                    <a:pt x="527" y="111"/>
                  </a:lnTo>
                  <a:lnTo>
                    <a:pt x="527" y="120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3" y="126"/>
                  </a:lnTo>
                  <a:lnTo>
                    <a:pt x="536" y="126"/>
                  </a:lnTo>
                  <a:lnTo>
                    <a:pt x="536" y="120"/>
                  </a:lnTo>
                  <a:lnTo>
                    <a:pt x="539" y="117"/>
                  </a:lnTo>
                  <a:lnTo>
                    <a:pt x="542" y="117"/>
                  </a:lnTo>
                  <a:lnTo>
                    <a:pt x="554" y="114"/>
                  </a:lnTo>
                  <a:lnTo>
                    <a:pt x="557" y="114"/>
                  </a:lnTo>
                  <a:lnTo>
                    <a:pt x="560" y="114"/>
                  </a:lnTo>
                  <a:lnTo>
                    <a:pt x="560" y="114"/>
                  </a:lnTo>
                  <a:lnTo>
                    <a:pt x="563" y="117"/>
                  </a:lnTo>
                  <a:lnTo>
                    <a:pt x="563" y="117"/>
                  </a:lnTo>
                  <a:lnTo>
                    <a:pt x="566" y="117"/>
                  </a:lnTo>
                  <a:lnTo>
                    <a:pt x="566" y="117"/>
                  </a:lnTo>
                  <a:lnTo>
                    <a:pt x="569" y="117"/>
                  </a:lnTo>
                  <a:lnTo>
                    <a:pt x="569" y="117"/>
                  </a:lnTo>
                  <a:lnTo>
                    <a:pt x="572" y="117"/>
                  </a:lnTo>
                  <a:lnTo>
                    <a:pt x="572" y="117"/>
                  </a:lnTo>
                  <a:lnTo>
                    <a:pt x="581" y="117"/>
                  </a:lnTo>
                  <a:lnTo>
                    <a:pt x="587" y="114"/>
                  </a:lnTo>
                  <a:lnTo>
                    <a:pt x="590" y="114"/>
                  </a:lnTo>
                  <a:lnTo>
                    <a:pt x="593" y="111"/>
                  </a:lnTo>
                  <a:lnTo>
                    <a:pt x="596" y="108"/>
                  </a:lnTo>
                  <a:lnTo>
                    <a:pt x="602" y="102"/>
                  </a:lnTo>
                  <a:lnTo>
                    <a:pt x="605" y="99"/>
                  </a:lnTo>
                  <a:lnTo>
                    <a:pt x="605" y="96"/>
                  </a:lnTo>
                  <a:lnTo>
                    <a:pt x="605" y="96"/>
                  </a:lnTo>
                  <a:lnTo>
                    <a:pt x="605" y="90"/>
                  </a:lnTo>
                  <a:lnTo>
                    <a:pt x="608" y="87"/>
                  </a:lnTo>
                  <a:lnTo>
                    <a:pt x="608" y="84"/>
                  </a:lnTo>
                  <a:lnTo>
                    <a:pt x="614" y="75"/>
                  </a:lnTo>
                  <a:lnTo>
                    <a:pt x="614" y="75"/>
                  </a:lnTo>
                  <a:lnTo>
                    <a:pt x="614" y="72"/>
                  </a:lnTo>
                  <a:lnTo>
                    <a:pt x="617" y="69"/>
                  </a:lnTo>
                  <a:lnTo>
                    <a:pt x="617" y="66"/>
                  </a:lnTo>
                  <a:lnTo>
                    <a:pt x="617" y="63"/>
                  </a:lnTo>
                  <a:lnTo>
                    <a:pt x="644" y="33"/>
                  </a:lnTo>
                  <a:lnTo>
                    <a:pt x="647" y="33"/>
                  </a:lnTo>
                  <a:lnTo>
                    <a:pt x="647" y="36"/>
                  </a:lnTo>
                  <a:lnTo>
                    <a:pt x="650" y="36"/>
                  </a:lnTo>
                  <a:lnTo>
                    <a:pt x="650" y="39"/>
                  </a:lnTo>
                  <a:lnTo>
                    <a:pt x="653" y="42"/>
                  </a:lnTo>
                  <a:lnTo>
                    <a:pt x="656" y="45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656" y="51"/>
                  </a:lnTo>
                  <a:lnTo>
                    <a:pt x="656" y="54"/>
                  </a:lnTo>
                  <a:lnTo>
                    <a:pt x="656" y="54"/>
                  </a:lnTo>
                  <a:lnTo>
                    <a:pt x="656" y="57"/>
                  </a:lnTo>
                  <a:lnTo>
                    <a:pt x="662" y="54"/>
                  </a:lnTo>
                  <a:lnTo>
                    <a:pt x="665" y="54"/>
                  </a:lnTo>
                  <a:lnTo>
                    <a:pt x="665" y="54"/>
                  </a:lnTo>
                  <a:lnTo>
                    <a:pt x="668" y="54"/>
                  </a:lnTo>
                  <a:lnTo>
                    <a:pt x="671" y="60"/>
                  </a:lnTo>
                  <a:lnTo>
                    <a:pt x="674" y="66"/>
                  </a:lnTo>
                  <a:lnTo>
                    <a:pt x="674" y="66"/>
                  </a:lnTo>
                  <a:lnTo>
                    <a:pt x="677" y="72"/>
                  </a:lnTo>
                  <a:lnTo>
                    <a:pt x="677" y="75"/>
                  </a:lnTo>
                  <a:lnTo>
                    <a:pt x="680" y="78"/>
                  </a:lnTo>
                  <a:lnTo>
                    <a:pt x="680" y="78"/>
                  </a:lnTo>
                  <a:lnTo>
                    <a:pt x="686" y="78"/>
                  </a:lnTo>
                  <a:lnTo>
                    <a:pt x="686" y="81"/>
                  </a:lnTo>
                  <a:lnTo>
                    <a:pt x="689" y="81"/>
                  </a:lnTo>
                  <a:lnTo>
                    <a:pt x="689" y="81"/>
                  </a:lnTo>
                  <a:lnTo>
                    <a:pt x="689" y="84"/>
                  </a:lnTo>
                  <a:lnTo>
                    <a:pt x="686" y="84"/>
                  </a:lnTo>
                  <a:lnTo>
                    <a:pt x="683" y="87"/>
                  </a:lnTo>
                  <a:lnTo>
                    <a:pt x="683" y="87"/>
                  </a:lnTo>
                  <a:lnTo>
                    <a:pt x="683" y="90"/>
                  </a:lnTo>
                  <a:lnTo>
                    <a:pt x="686" y="90"/>
                  </a:lnTo>
                  <a:lnTo>
                    <a:pt x="686" y="93"/>
                  </a:lnTo>
                  <a:lnTo>
                    <a:pt x="686" y="96"/>
                  </a:lnTo>
                  <a:lnTo>
                    <a:pt x="686" y="102"/>
                  </a:lnTo>
                  <a:lnTo>
                    <a:pt x="686" y="102"/>
                  </a:lnTo>
                  <a:lnTo>
                    <a:pt x="689" y="108"/>
                  </a:lnTo>
                  <a:lnTo>
                    <a:pt x="689" y="111"/>
                  </a:lnTo>
                  <a:lnTo>
                    <a:pt x="689" y="114"/>
                  </a:lnTo>
                  <a:lnTo>
                    <a:pt x="692" y="114"/>
                  </a:lnTo>
                  <a:lnTo>
                    <a:pt x="698" y="120"/>
                  </a:lnTo>
                  <a:lnTo>
                    <a:pt x="716" y="144"/>
                  </a:lnTo>
                  <a:lnTo>
                    <a:pt x="722" y="153"/>
                  </a:lnTo>
                  <a:lnTo>
                    <a:pt x="722" y="153"/>
                  </a:lnTo>
                  <a:lnTo>
                    <a:pt x="722" y="156"/>
                  </a:lnTo>
                  <a:lnTo>
                    <a:pt x="719" y="159"/>
                  </a:lnTo>
                  <a:lnTo>
                    <a:pt x="719" y="162"/>
                  </a:lnTo>
                  <a:lnTo>
                    <a:pt x="722" y="165"/>
                  </a:lnTo>
                  <a:lnTo>
                    <a:pt x="722" y="168"/>
                  </a:lnTo>
                  <a:lnTo>
                    <a:pt x="725" y="171"/>
                  </a:lnTo>
                  <a:lnTo>
                    <a:pt x="731" y="183"/>
                  </a:lnTo>
                  <a:lnTo>
                    <a:pt x="734" y="183"/>
                  </a:lnTo>
                  <a:lnTo>
                    <a:pt x="734" y="186"/>
                  </a:lnTo>
                  <a:lnTo>
                    <a:pt x="734" y="189"/>
                  </a:lnTo>
                  <a:lnTo>
                    <a:pt x="731" y="192"/>
                  </a:lnTo>
                  <a:lnTo>
                    <a:pt x="731" y="192"/>
                  </a:lnTo>
                  <a:lnTo>
                    <a:pt x="731" y="195"/>
                  </a:lnTo>
                  <a:lnTo>
                    <a:pt x="731" y="198"/>
                  </a:lnTo>
                  <a:lnTo>
                    <a:pt x="731" y="198"/>
                  </a:lnTo>
                  <a:lnTo>
                    <a:pt x="731" y="201"/>
                  </a:lnTo>
                  <a:lnTo>
                    <a:pt x="731" y="204"/>
                  </a:lnTo>
                  <a:lnTo>
                    <a:pt x="731" y="207"/>
                  </a:lnTo>
                  <a:lnTo>
                    <a:pt x="731" y="213"/>
                  </a:lnTo>
                  <a:lnTo>
                    <a:pt x="734" y="216"/>
                  </a:lnTo>
                  <a:lnTo>
                    <a:pt x="734" y="219"/>
                  </a:lnTo>
                  <a:lnTo>
                    <a:pt x="734" y="222"/>
                  </a:lnTo>
                  <a:lnTo>
                    <a:pt x="731" y="228"/>
                  </a:lnTo>
                  <a:lnTo>
                    <a:pt x="731" y="231"/>
                  </a:lnTo>
                  <a:lnTo>
                    <a:pt x="728" y="234"/>
                  </a:lnTo>
                  <a:lnTo>
                    <a:pt x="731" y="234"/>
                  </a:lnTo>
                  <a:lnTo>
                    <a:pt x="734" y="234"/>
                  </a:lnTo>
                  <a:lnTo>
                    <a:pt x="740" y="237"/>
                  </a:lnTo>
                  <a:lnTo>
                    <a:pt x="746" y="243"/>
                  </a:lnTo>
                  <a:lnTo>
                    <a:pt x="749" y="243"/>
                  </a:lnTo>
                  <a:lnTo>
                    <a:pt x="752" y="246"/>
                  </a:lnTo>
                  <a:lnTo>
                    <a:pt x="752" y="246"/>
                  </a:lnTo>
                  <a:lnTo>
                    <a:pt x="752" y="249"/>
                  </a:lnTo>
                  <a:lnTo>
                    <a:pt x="752" y="252"/>
                  </a:lnTo>
                  <a:lnTo>
                    <a:pt x="752" y="252"/>
                  </a:lnTo>
                  <a:lnTo>
                    <a:pt x="755" y="255"/>
                  </a:lnTo>
                  <a:lnTo>
                    <a:pt x="755" y="255"/>
                  </a:lnTo>
                  <a:lnTo>
                    <a:pt x="773" y="252"/>
                  </a:lnTo>
                  <a:lnTo>
                    <a:pt x="776" y="252"/>
                  </a:lnTo>
                  <a:lnTo>
                    <a:pt x="779" y="255"/>
                  </a:lnTo>
                  <a:lnTo>
                    <a:pt x="779" y="255"/>
                  </a:lnTo>
                  <a:lnTo>
                    <a:pt x="782" y="258"/>
                  </a:lnTo>
                  <a:lnTo>
                    <a:pt x="782" y="261"/>
                  </a:lnTo>
                  <a:lnTo>
                    <a:pt x="776" y="267"/>
                  </a:lnTo>
                  <a:lnTo>
                    <a:pt x="773" y="273"/>
                  </a:lnTo>
                  <a:lnTo>
                    <a:pt x="773" y="273"/>
                  </a:lnTo>
                  <a:lnTo>
                    <a:pt x="773" y="279"/>
                  </a:lnTo>
                  <a:lnTo>
                    <a:pt x="773" y="279"/>
                  </a:lnTo>
                  <a:lnTo>
                    <a:pt x="770" y="282"/>
                  </a:lnTo>
                  <a:lnTo>
                    <a:pt x="767" y="285"/>
                  </a:lnTo>
                  <a:lnTo>
                    <a:pt x="764" y="285"/>
                  </a:lnTo>
                  <a:lnTo>
                    <a:pt x="764" y="288"/>
                  </a:lnTo>
                  <a:lnTo>
                    <a:pt x="764" y="288"/>
                  </a:lnTo>
                  <a:lnTo>
                    <a:pt x="767" y="288"/>
                  </a:lnTo>
                  <a:lnTo>
                    <a:pt x="767" y="291"/>
                  </a:lnTo>
                  <a:lnTo>
                    <a:pt x="770" y="291"/>
                  </a:lnTo>
                  <a:lnTo>
                    <a:pt x="773" y="291"/>
                  </a:lnTo>
                  <a:lnTo>
                    <a:pt x="773" y="291"/>
                  </a:lnTo>
                  <a:lnTo>
                    <a:pt x="776" y="291"/>
                  </a:lnTo>
                  <a:lnTo>
                    <a:pt x="776" y="294"/>
                  </a:lnTo>
                  <a:lnTo>
                    <a:pt x="779" y="294"/>
                  </a:lnTo>
                  <a:lnTo>
                    <a:pt x="779" y="294"/>
                  </a:lnTo>
                  <a:lnTo>
                    <a:pt x="782" y="294"/>
                  </a:lnTo>
                  <a:lnTo>
                    <a:pt x="785" y="294"/>
                  </a:lnTo>
                  <a:lnTo>
                    <a:pt x="788" y="297"/>
                  </a:lnTo>
                  <a:lnTo>
                    <a:pt x="791" y="300"/>
                  </a:lnTo>
                  <a:lnTo>
                    <a:pt x="794" y="303"/>
                  </a:lnTo>
                  <a:lnTo>
                    <a:pt x="797" y="303"/>
                  </a:lnTo>
                  <a:lnTo>
                    <a:pt x="797" y="306"/>
                  </a:lnTo>
                  <a:lnTo>
                    <a:pt x="797" y="309"/>
                  </a:lnTo>
                  <a:lnTo>
                    <a:pt x="797" y="309"/>
                  </a:lnTo>
                  <a:lnTo>
                    <a:pt x="797" y="309"/>
                  </a:lnTo>
                  <a:lnTo>
                    <a:pt x="797" y="312"/>
                  </a:lnTo>
                  <a:lnTo>
                    <a:pt x="791" y="318"/>
                  </a:lnTo>
                  <a:lnTo>
                    <a:pt x="788" y="321"/>
                  </a:lnTo>
                  <a:lnTo>
                    <a:pt x="785" y="321"/>
                  </a:lnTo>
                  <a:lnTo>
                    <a:pt x="782" y="324"/>
                  </a:lnTo>
                  <a:lnTo>
                    <a:pt x="779" y="327"/>
                  </a:lnTo>
                  <a:lnTo>
                    <a:pt x="779" y="330"/>
                  </a:lnTo>
                  <a:lnTo>
                    <a:pt x="776" y="339"/>
                  </a:lnTo>
                  <a:lnTo>
                    <a:pt x="770" y="342"/>
                  </a:lnTo>
                  <a:lnTo>
                    <a:pt x="770" y="342"/>
                  </a:lnTo>
                  <a:lnTo>
                    <a:pt x="761" y="345"/>
                  </a:lnTo>
                  <a:lnTo>
                    <a:pt x="758" y="345"/>
                  </a:lnTo>
                  <a:lnTo>
                    <a:pt x="755" y="348"/>
                  </a:lnTo>
                  <a:lnTo>
                    <a:pt x="755" y="351"/>
                  </a:lnTo>
                  <a:lnTo>
                    <a:pt x="752" y="354"/>
                  </a:lnTo>
                  <a:lnTo>
                    <a:pt x="752" y="354"/>
                  </a:lnTo>
                  <a:lnTo>
                    <a:pt x="752" y="357"/>
                  </a:lnTo>
                  <a:lnTo>
                    <a:pt x="749" y="362"/>
                  </a:lnTo>
                  <a:lnTo>
                    <a:pt x="749" y="362"/>
                  </a:lnTo>
                  <a:lnTo>
                    <a:pt x="746" y="365"/>
                  </a:lnTo>
                  <a:lnTo>
                    <a:pt x="743" y="365"/>
                  </a:lnTo>
                  <a:lnTo>
                    <a:pt x="743" y="365"/>
                  </a:lnTo>
                  <a:lnTo>
                    <a:pt x="740" y="365"/>
                  </a:lnTo>
                  <a:lnTo>
                    <a:pt x="737" y="362"/>
                  </a:lnTo>
                  <a:lnTo>
                    <a:pt x="737" y="362"/>
                  </a:lnTo>
                  <a:lnTo>
                    <a:pt x="731" y="362"/>
                  </a:lnTo>
                  <a:lnTo>
                    <a:pt x="728" y="362"/>
                  </a:lnTo>
                  <a:lnTo>
                    <a:pt x="725" y="362"/>
                  </a:lnTo>
                  <a:lnTo>
                    <a:pt x="722" y="362"/>
                  </a:lnTo>
                  <a:lnTo>
                    <a:pt x="719" y="362"/>
                  </a:lnTo>
                  <a:lnTo>
                    <a:pt x="716" y="362"/>
                  </a:lnTo>
                  <a:lnTo>
                    <a:pt x="713" y="365"/>
                  </a:lnTo>
                  <a:lnTo>
                    <a:pt x="713" y="368"/>
                  </a:lnTo>
                  <a:lnTo>
                    <a:pt x="713" y="371"/>
                  </a:lnTo>
                  <a:lnTo>
                    <a:pt x="713" y="374"/>
                  </a:lnTo>
                  <a:lnTo>
                    <a:pt x="713" y="374"/>
                  </a:lnTo>
                  <a:lnTo>
                    <a:pt x="716" y="377"/>
                  </a:lnTo>
                  <a:lnTo>
                    <a:pt x="716" y="377"/>
                  </a:lnTo>
                  <a:lnTo>
                    <a:pt x="716" y="380"/>
                  </a:lnTo>
                  <a:lnTo>
                    <a:pt x="716" y="383"/>
                  </a:lnTo>
                  <a:lnTo>
                    <a:pt x="716" y="383"/>
                  </a:lnTo>
                  <a:lnTo>
                    <a:pt x="716" y="386"/>
                  </a:lnTo>
                  <a:lnTo>
                    <a:pt x="716" y="389"/>
                  </a:lnTo>
                  <a:lnTo>
                    <a:pt x="716" y="392"/>
                  </a:lnTo>
                  <a:lnTo>
                    <a:pt x="713" y="398"/>
                  </a:lnTo>
                  <a:lnTo>
                    <a:pt x="713" y="398"/>
                  </a:lnTo>
                  <a:lnTo>
                    <a:pt x="710" y="401"/>
                  </a:lnTo>
                  <a:lnTo>
                    <a:pt x="710" y="401"/>
                  </a:lnTo>
                  <a:lnTo>
                    <a:pt x="707" y="401"/>
                  </a:lnTo>
                  <a:lnTo>
                    <a:pt x="704" y="398"/>
                  </a:lnTo>
                  <a:lnTo>
                    <a:pt x="704" y="398"/>
                  </a:lnTo>
                  <a:lnTo>
                    <a:pt x="701" y="398"/>
                  </a:lnTo>
                  <a:lnTo>
                    <a:pt x="698" y="398"/>
                  </a:lnTo>
                  <a:lnTo>
                    <a:pt x="695" y="398"/>
                  </a:lnTo>
                  <a:lnTo>
                    <a:pt x="689" y="398"/>
                  </a:lnTo>
                  <a:lnTo>
                    <a:pt x="686" y="404"/>
                  </a:lnTo>
                  <a:lnTo>
                    <a:pt x="683" y="407"/>
                  </a:lnTo>
                  <a:lnTo>
                    <a:pt x="680" y="410"/>
                  </a:lnTo>
                  <a:lnTo>
                    <a:pt x="680" y="410"/>
                  </a:lnTo>
                  <a:lnTo>
                    <a:pt x="656" y="422"/>
                  </a:lnTo>
                  <a:lnTo>
                    <a:pt x="653" y="422"/>
                  </a:lnTo>
                  <a:lnTo>
                    <a:pt x="650" y="422"/>
                  </a:lnTo>
                  <a:lnTo>
                    <a:pt x="641" y="416"/>
                  </a:lnTo>
                  <a:lnTo>
                    <a:pt x="641" y="416"/>
                  </a:lnTo>
                  <a:lnTo>
                    <a:pt x="638" y="416"/>
                  </a:lnTo>
                  <a:lnTo>
                    <a:pt x="635" y="416"/>
                  </a:lnTo>
                  <a:lnTo>
                    <a:pt x="629" y="416"/>
                  </a:lnTo>
                  <a:lnTo>
                    <a:pt x="626" y="416"/>
                  </a:lnTo>
                  <a:lnTo>
                    <a:pt x="626" y="419"/>
                  </a:lnTo>
                  <a:lnTo>
                    <a:pt x="626" y="422"/>
                  </a:lnTo>
                  <a:lnTo>
                    <a:pt x="626" y="422"/>
                  </a:lnTo>
                  <a:lnTo>
                    <a:pt x="623" y="425"/>
                  </a:lnTo>
                  <a:lnTo>
                    <a:pt x="623" y="428"/>
                  </a:lnTo>
                  <a:lnTo>
                    <a:pt x="623" y="431"/>
                  </a:lnTo>
                  <a:lnTo>
                    <a:pt x="623" y="434"/>
                  </a:lnTo>
                  <a:lnTo>
                    <a:pt x="623" y="437"/>
                  </a:lnTo>
                  <a:lnTo>
                    <a:pt x="623" y="440"/>
                  </a:lnTo>
                  <a:lnTo>
                    <a:pt x="626" y="440"/>
                  </a:lnTo>
                  <a:lnTo>
                    <a:pt x="626" y="443"/>
                  </a:lnTo>
                  <a:lnTo>
                    <a:pt x="629" y="446"/>
                  </a:lnTo>
                  <a:lnTo>
                    <a:pt x="632" y="446"/>
                  </a:lnTo>
                  <a:lnTo>
                    <a:pt x="632" y="449"/>
                  </a:lnTo>
                  <a:lnTo>
                    <a:pt x="629" y="455"/>
                  </a:lnTo>
                  <a:lnTo>
                    <a:pt x="629" y="455"/>
                  </a:lnTo>
                  <a:lnTo>
                    <a:pt x="629" y="455"/>
                  </a:lnTo>
                  <a:lnTo>
                    <a:pt x="629" y="455"/>
                  </a:lnTo>
                  <a:lnTo>
                    <a:pt x="629" y="458"/>
                  </a:lnTo>
                  <a:lnTo>
                    <a:pt x="629" y="458"/>
                  </a:lnTo>
                  <a:lnTo>
                    <a:pt x="629" y="461"/>
                  </a:lnTo>
                  <a:lnTo>
                    <a:pt x="629" y="461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7"/>
                  </a:lnTo>
                  <a:lnTo>
                    <a:pt x="626" y="473"/>
                  </a:lnTo>
                  <a:lnTo>
                    <a:pt x="620" y="476"/>
                  </a:lnTo>
                  <a:lnTo>
                    <a:pt x="617" y="479"/>
                  </a:lnTo>
                  <a:lnTo>
                    <a:pt x="614" y="479"/>
                  </a:lnTo>
                  <a:lnTo>
                    <a:pt x="611" y="479"/>
                  </a:lnTo>
                  <a:lnTo>
                    <a:pt x="590" y="476"/>
                  </a:lnTo>
                  <a:lnTo>
                    <a:pt x="569" y="479"/>
                  </a:lnTo>
                  <a:lnTo>
                    <a:pt x="551" y="473"/>
                  </a:lnTo>
                  <a:lnTo>
                    <a:pt x="548" y="473"/>
                  </a:lnTo>
                  <a:lnTo>
                    <a:pt x="545" y="473"/>
                  </a:lnTo>
                  <a:lnTo>
                    <a:pt x="542" y="473"/>
                  </a:lnTo>
                  <a:lnTo>
                    <a:pt x="542" y="476"/>
                  </a:lnTo>
                  <a:lnTo>
                    <a:pt x="539" y="476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2" y="485"/>
                  </a:lnTo>
                  <a:lnTo>
                    <a:pt x="539" y="485"/>
                  </a:lnTo>
                  <a:lnTo>
                    <a:pt x="539" y="488"/>
                  </a:lnTo>
                  <a:lnTo>
                    <a:pt x="536" y="488"/>
                  </a:lnTo>
                  <a:lnTo>
                    <a:pt x="536" y="491"/>
                  </a:lnTo>
                  <a:lnTo>
                    <a:pt x="533" y="488"/>
                  </a:lnTo>
                  <a:lnTo>
                    <a:pt x="530" y="485"/>
                  </a:lnTo>
                  <a:lnTo>
                    <a:pt x="527" y="485"/>
                  </a:lnTo>
                  <a:lnTo>
                    <a:pt x="524" y="485"/>
                  </a:lnTo>
                  <a:lnTo>
                    <a:pt x="516" y="488"/>
                  </a:lnTo>
                  <a:lnTo>
                    <a:pt x="513" y="488"/>
                  </a:lnTo>
                  <a:lnTo>
                    <a:pt x="510" y="488"/>
                  </a:lnTo>
                  <a:lnTo>
                    <a:pt x="510" y="488"/>
                  </a:lnTo>
                  <a:lnTo>
                    <a:pt x="507" y="485"/>
                  </a:lnTo>
                  <a:lnTo>
                    <a:pt x="507" y="485"/>
                  </a:lnTo>
                  <a:lnTo>
                    <a:pt x="498" y="479"/>
                  </a:lnTo>
                  <a:lnTo>
                    <a:pt x="483" y="482"/>
                  </a:lnTo>
                  <a:lnTo>
                    <a:pt x="474" y="482"/>
                  </a:lnTo>
                  <a:lnTo>
                    <a:pt x="474" y="485"/>
                  </a:lnTo>
                  <a:lnTo>
                    <a:pt x="471" y="488"/>
                  </a:lnTo>
                  <a:lnTo>
                    <a:pt x="468" y="488"/>
                  </a:lnTo>
                  <a:lnTo>
                    <a:pt x="465" y="485"/>
                  </a:lnTo>
                  <a:lnTo>
                    <a:pt x="465" y="485"/>
                  </a:lnTo>
                  <a:lnTo>
                    <a:pt x="465" y="482"/>
                  </a:lnTo>
                  <a:lnTo>
                    <a:pt x="465" y="482"/>
                  </a:lnTo>
                  <a:lnTo>
                    <a:pt x="465" y="479"/>
                  </a:lnTo>
                  <a:lnTo>
                    <a:pt x="462" y="479"/>
                  </a:lnTo>
                  <a:lnTo>
                    <a:pt x="459" y="479"/>
                  </a:lnTo>
                  <a:lnTo>
                    <a:pt x="459" y="479"/>
                  </a:lnTo>
                  <a:lnTo>
                    <a:pt x="459" y="482"/>
                  </a:lnTo>
                  <a:lnTo>
                    <a:pt x="456" y="485"/>
                  </a:lnTo>
                  <a:lnTo>
                    <a:pt x="456" y="485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91"/>
                  </a:lnTo>
                  <a:lnTo>
                    <a:pt x="450" y="494"/>
                  </a:lnTo>
                  <a:lnTo>
                    <a:pt x="450" y="494"/>
                  </a:lnTo>
                  <a:lnTo>
                    <a:pt x="453" y="497"/>
                  </a:lnTo>
                  <a:lnTo>
                    <a:pt x="453" y="497"/>
                  </a:lnTo>
                  <a:lnTo>
                    <a:pt x="453" y="500"/>
                  </a:lnTo>
                  <a:lnTo>
                    <a:pt x="453" y="500"/>
                  </a:lnTo>
                  <a:lnTo>
                    <a:pt x="450" y="503"/>
                  </a:lnTo>
                  <a:lnTo>
                    <a:pt x="450" y="503"/>
                  </a:lnTo>
                  <a:lnTo>
                    <a:pt x="444" y="506"/>
                  </a:lnTo>
                  <a:lnTo>
                    <a:pt x="438" y="506"/>
                  </a:lnTo>
                  <a:lnTo>
                    <a:pt x="435" y="506"/>
                  </a:lnTo>
                  <a:lnTo>
                    <a:pt x="435" y="509"/>
                  </a:lnTo>
                  <a:lnTo>
                    <a:pt x="435" y="512"/>
                  </a:lnTo>
                  <a:lnTo>
                    <a:pt x="435" y="512"/>
                  </a:lnTo>
                  <a:lnTo>
                    <a:pt x="432" y="518"/>
                  </a:lnTo>
                  <a:lnTo>
                    <a:pt x="429" y="518"/>
                  </a:lnTo>
                  <a:lnTo>
                    <a:pt x="429" y="524"/>
                  </a:lnTo>
                  <a:lnTo>
                    <a:pt x="429" y="530"/>
                  </a:lnTo>
                  <a:lnTo>
                    <a:pt x="429" y="533"/>
                  </a:lnTo>
                  <a:lnTo>
                    <a:pt x="432" y="539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2" y="548"/>
                  </a:lnTo>
                  <a:lnTo>
                    <a:pt x="435" y="548"/>
                  </a:lnTo>
                  <a:lnTo>
                    <a:pt x="435" y="551"/>
                  </a:lnTo>
                  <a:lnTo>
                    <a:pt x="441" y="554"/>
                  </a:lnTo>
                  <a:lnTo>
                    <a:pt x="444" y="557"/>
                  </a:lnTo>
                  <a:lnTo>
                    <a:pt x="444" y="557"/>
                  </a:lnTo>
                  <a:lnTo>
                    <a:pt x="459" y="560"/>
                  </a:lnTo>
                  <a:lnTo>
                    <a:pt x="462" y="563"/>
                  </a:lnTo>
                  <a:lnTo>
                    <a:pt x="468" y="566"/>
                  </a:lnTo>
                  <a:lnTo>
                    <a:pt x="471" y="566"/>
                  </a:lnTo>
                  <a:lnTo>
                    <a:pt x="477" y="566"/>
                  </a:lnTo>
                  <a:lnTo>
                    <a:pt x="480" y="569"/>
                  </a:lnTo>
                  <a:lnTo>
                    <a:pt x="480" y="572"/>
                  </a:lnTo>
                  <a:lnTo>
                    <a:pt x="483" y="572"/>
                  </a:lnTo>
                  <a:lnTo>
                    <a:pt x="483" y="575"/>
                  </a:lnTo>
                  <a:lnTo>
                    <a:pt x="483" y="578"/>
                  </a:lnTo>
                  <a:lnTo>
                    <a:pt x="483" y="581"/>
                  </a:lnTo>
                  <a:lnTo>
                    <a:pt x="483" y="584"/>
                  </a:lnTo>
                  <a:lnTo>
                    <a:pt x="483" y="584"/>
                  </a:lnTo>
                  <a:lnTo>
                    <a:pt x="480" y="587"/>
                  </a:lnTo>
                  <a:lnTo>
                    <a:pt x="480" y="587"/>
                  </a:lnTo>
                  <a:lnTo>
                    <a:pt x="480" y="590"/>
                  </a:lnTo>
                  <a:lnTo>
                    <a:pt x="486" y="593"/>
                  </a:lnTo>
                  <a:lnTo>
                    <a:pt x="486" y="593"/>
                  </a:lnTo>
                  <a:lnTo>
                    <a:pt x="489" y="596"/>
                  </a:lnTo>
                  <a:lnTo>
                    <a:pt x="489" y="602"/>
                  </a:lnTo>
                  <a:lnTo>
                    <a:pt x="492" y="608"/>
                  </a:lnTo>
                  <a:lnTo>
                    <a:pt x="492" y="611"/>
                  </a:lnTo>
                  <a:lnTo>
                    <a:pt x="489" y="611"/>
                  </a:lnTo>
                  <a:lnTo>
                    <a:pt x="489" y="614"/>
                  </a:lnTo>
                  <a:lnTo>
                    <a:pt x="486" y="614"/>
                  </a:lnTo>
                  <a:lnTo>
                    <a:pt x="483" y="614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0" y="620"/>
                  </a:lnTo>
                  <a:lnTo>
                    <a:pt x="480" y="620"/>
                  </a:lnTo>
                  <a:lnTo>
                    <a:pt x="486" y="623"/>
                  </a:lnTo>
                  <a:lnTo>
                    <a:pt x="486" y="626"/>
                  </a:lnTo>
                  <a:lnTo>
                    <a:pt x="489" y="629"/>
                  </a:lnTo>
                  <a:lnTo>
                    <a:pt x="489" y="635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41"/>
                  </a:lnTo>
                  <a:lnTo>
                    <a:pt x="477" y="644"/>
                  </a:lnTo>
                  <a:lnTo>
                    <a:pt x="474" y="644"/>
                  </a:lnTo>
                  <a:lnTo>
                    <a:pt x="471" y="644"/>
                  </a:lnTo>
                  <a:lnTo>
                    <a:pt x="471" y="644"/>
                  </a:lnTo>
                  <a:lnTo>
                    <a:pt x="468" y="647"/>
                  </a:lnTo>
                  <a:lnTo>
                    <a:pt x="468" y="647"/>
                  </a:lnTo>
                  <a:lnTo>
                    <a:pt x="465" y="650"/>
                  </a:lnTo>
                  <a:lnTo>
                    <a:pt x="465" y="650"/>
                  </a:lnTo>
                  <a:lnTo>
                    <a:pt x="465" y="653"/>
                  </a:lnTo>
                  <a:lnTo>
                    <a:pt x="465" y="656"/>
                  </a:lnTo>
                  <a:lnTo>
                    <a:pt x="465" y="656"/>
                  </a:lnTo>
                  <a:lnTo>
                    <a:pt x="468" y="656"/>
                  </a:lnTo>
                  <a:lnTo>
                    <a:pt x="471" y="656"/>
                  </a:lnTo>
                  <a:lnTo>
                    <a:pt x="471" y="659"/>
                  </a:lnTo>
                  <a:lnTo>
                    <a:pt x="474" y="662"/>
                  </a:lnTo>
                  <a:lnTo>
                    <a:pt x="474" y="662"/>
                  </a:lnTo>
                  <a:lnTo>
                    <a:pt x="474" y="665"/>
                  </a:lnTo>
                  <a:lnTo>
                    <a:pt x="474" y="668"/>
                  </a:lnTo>
                  <a:lnTo>
                    <a:pt x="474" y="671"/>
                  </a:lnTo>
                  <a:lnTo>
                    <a:pt x="474" y="671"/>
                  </a:lnTo>
                  <a:lnTo>
                    <a:pt x="477" y="674"/>
                  </a:lnTo>
                  <a:lnTo>
                    <a:pt x="477" y="674"/>
                  </a:lnTo>
                  <a:lnTo>
                    <a:pt x="483" y="677"/>
                  </a:lnTo>
                  <a:lnTo>
                    <a:pt x="486" y="677"/>
                  </a:lnTo>
                  <a:lnTo>
                    <a:pt x="486" y="677"/>
                  </a:lnTo>
                  <a:lnTo>
                    <a:pt x="492" y="677"/>
                  </a:lnTo>
                  <a:lnTo>
                    <a:pt x="504" y="674"/>
                  </a:lnTo>
                  <a:lnTo>
                    <a:pt x="507" y="674"/>
                  </a:lnTo>
                  <a:lnTo>
                    <a:pt x="507" y="674"/>
                  </a:lnTo>
                  <a:lnTo>
                    <a:pt x="510" y="677"/>
                  </a:lnTo>
                  <a:lnTo>
                    <a:pt x="513" y="677"/>
                  </a:lnTo>
                  <a:lnTo>
                    <a:pt x="513" y="683"/>
                  </a:lnTo>
                  <a:lnTo>
                    <a:pt x="516" y="683"/>
                  </a:lnTo>
                  <a:lnTo>
                    <a:pt x="516" y="686"/>
                  </a:lnTo>
                  <a:lnTo>
                    <a:pt x="521" y="686"/>
                  </a:lnTo>
                  <a:lnTo>
                    <a:pt x="521" y="689"/>
                  </a:lnTo>
                  <a:lnTo>
                    <a:pt x="524" y="689"/>
                  </a:lnTo>
                  <a:lnTo>
                    <a:pt x="527" y="692"/>
                  </a:lnTo>
                  <a:lnTo>
                    <a:pt x="527" y="695"/>
                  </a:lnTo>
                  <a:lnTo>
                    <a:pt x="527" y="695"/>
                  </a:lnTo>
                  <a:lnTo>
                    <a:pt x="527" y="698"/>
                  </a:lnTo>
                  <a:lnTo>
                    <a:pt x="527" y="698"/>
                  </a:lnTo>
                  <a:lnTo>
                    <a:pt x="524" y="701"/>
                  </a:lnTo>
                  <a:lnTo>
                    <a:pt x="513" y="698"/>
                  </a:lnTo>
                  <a:lnTo>
                    <a:pt x="495" y="701"/>
                  </a:lnTo>
                  <a:lnTo>
                    <a:pt x="492" y="701"/>
                  </a:lnTo>
                  <a:lnTo>
                    <a:pt x="489" y="704"/>
                  </a:lnTo>
                  <a:lnTo>
                    <a:pt x="486" y="707"/>
                  </a:lnTo>
                  <a:lnTo>
                    <a:pt x="483" y="710"/>
                  </a:lnTo>
                  <a:lnTo>
                    <a:pt x="483" y="710"/>
                  </a:lnTo>
                  <a:lnTo>
                    <a:pt x="483" y="713"/>
                  </a:lnTo>
                  <a:lnTo>
                    <a:pt x="483" y="716"/>
                  </a:lnTo>
                  <a:lnTo>
                    <a:pt x="483" y="719"/>
                  </a:lnTo>
                  <a:lnTo>
                    <a:pt x="483" y="722"/>
                  </a:lnTo>
                  <a:lnTo>
                    <a:pt x="480" y="725"/>
                  </a:lnTo>
                  <a:lnTo>
                    <a:pt x="477" y="725"/>
                  </a:lnTo>
                  <a:lnTo>
                    <a:pt x="474" y="725"/>
                  </a:lnTo>
                  <a:lnTo>
                    <a:pt x="468" y="722"/>
                  </a:lnTo>
                  <a:lnTo>
                    <a:pt x="465" y="722"/>
                  </a:lnTo>
                  <a:lnTo>
                    <a:pt x="459" y="722"/>
                  </a:lnTo>
                  <a:lnTo>
                    <a:pt x="447" y="725"/>
                  </a:lnTo>
                  <a:lnTo>
                    <a:pt x="441" y="725"/>
                  </a:lnTo>
                  <a:lnTo>
                    <a:pt x="441" y="722"/>
                  </a:lnTo>
                  <a:lnTo>
                    <a:pt x="435" y="722"/>
                  </a:lnTo>
                  <a:lnTo>
                    <a:pt x="432" y="719"/>
                  </a:lnTo>
                  <a:lnTo>
                    <a:pt x="432" y="713"/>
                  </a:lnTo>
                  <a:lnTo>
                    <a:pt x="408" y="710"/>
                  </a:lnTo>
                  <a:lnTo>
                    <a:pt x="408" y="710"/>
                  </a:lnTo>
                  <a:lnTo>
                    <a:pt x="396" y="701"/>
                  </a:lnTo>
                  <a:lnTo>
                    <a:pt x="393" y="701"/>
                  </a:lnTo>
                  <a:lnTo>
                    <a:pt x="387" y="704"/>
                  </a:lnTo>
                  <a:lnTo>
                    <a:pt x="378" y="704"/>
                  </a:lnTo>
                  <a:lnTo>
                    <a:pt x="375" y="716"/>
                  </a:lnTo>
                  <a:lnTo>
                    <a:pt x="372" y="716"/>
                  </a:lnTo>
                  <a:lnTo>
                    <a:pt x="369" y="713"/>
                  </a:lnTo>
                  <a:lnTo>
                    <a:pt x="366" y="704"/>
                  </a:lnTo>
                  <a:lnTo>
                    <a:pt x="360" y="698"/>
                  </a:lnTo>
                  <a:lnTo>
                    <a:pt x="357" y="692"/>
                  </a:lnTo>
                  <a:lnTo>
                    <a:pt x="354" y="689"/>
                  </a:lnTo>
                  <a:lnTo>
                    <a:pt x="354" y="689"/>
                  </a:lnTo>
                  <a:lnTo>
                    <a:pt x="351" y="689"/>
                  </a:lnTo>
                  <a:lnTo>
                    <a:pt x="354" y="683"/>
                  </a:lnTo>
                  <a:lnTo>
                    <a:pt x="348" y="683"/>
                  </a:lnTo>
                  <a:lnTo>
                    <a:pt x="321" y="683"/>
                  </a:lnTo>
                  <a:lnTo>
                    <a:pt x="315" y="686"/>
                  </a:lnTo>
                  <a:lnTo>
                    <a:pt x="312" y="686"/>
                  </a:lnTo>
                  <a:lnTo>
                    <a:pt x="309" y="683"/>
                  </a:lnTo>
                  <a:lnTo>
                    <a:pt x="306" y="677"/>
                  </a:lnTo>
                  <a:lnTo>
                    <a:pt x="306" y="674"/>
                  </a:lnTo>
                  <a:lnTo>
                    <a:pt x="303" y="671"/>
                  </a:lnTo>
                  <a:lnTo>
                    <a:pt x="300" y="665"/>
                  </a:lnTo>
                  <a:lnTo>
                    <a:pt x="294" y="665"/>
                  </a:lnTo>
                  <a:lnTo>
                    <a:pt x="276" y="665"/>
                  </a:lnTo>
                  <a:lnTo>
                    <a:pt x="276" y="662"/>
                  </a:lnTo>
                  <a:lnTo>
                    <a:pt x="273" y="659"/>
                  </a:lnTo>
                  <a:lnTo>
                    <a:pt x="270" y="659"/>
                  </a:lnTo>
                  <a:lnTo>
                    <a:pt x="267" y="659"/>
                  </a:lnTo>
                  <a:lnTo>
                    <a:pt x="267" y="662"/>
                  </a:lnTo>
                  <a:lnTo>
                    <a:pt x="264" y="662"/>
                  </a:lnTo>
                  <a:lnTo>
                    <a:pt x="261" y="662"/>
                  </a:lnTo>
                  <a:lnTo>
                    <a:pt x="258" y="659"/>
                  </a:lnTo>
                  <a:lnTo>
                    <a:pt x="255" y="656"/>
                  </a:lnTo>
                  <a:lnTo>
                    <a:pt x="249" y="656"/>
                  </a:lnTo>
                  <a:lnTo>
                    <a:pt x="240" y="650"/>
                  </a:lnTo>
                  <a:lnTo>
                    <a:pt x="237" y="650"/>
                  </a:lnTo>
                  <a:lnTo>
                    <a:pt x="234" y="650"/>
                  </a:lnTo>
                  <a:lnTo>
                    <a:pt x="228" y="647"/>
                  </a:lnTo>
                  <a:lnTo>
                    <a:pt x="222" y="644"/>
                  </a:lnTo>
                  <a:lnTo>
                    <a:pt x="219" y="644"/>
                  </a:lnTo>
                  <a:lnTo>
                    <a:pt x="213" y="644"/>
                  </a:lnTo>
                  <a:lnTo>
                    <a:pt x="207" y="647"/>
                  </a:lnTo>
                  <a:lnTo>
                    <a:pt x="207" y="650"/>
                  </a:lnTo>
                  <a:lnTo>
                    <a:pt x="207" y="656"/>
                  </a:lnTo>
                  <a:lnTo>
                    <a:pt x="204" y="665"/>
                  </a:lnTo>
                  <a:lnTo>
                    <a:pt x="207" y="668"/>
                  </a:lnTo>
                  <a:lnTo>
                    <a:pt x="204" y="671"/>
                  </a:lnTo>
                  <a:lnTo>
                    <a:pt x="204" y="671"/>
                  </a:lnTo>
                  <a:lnTo>
                    <a:pt x="204" y="674"/>
                  </a:lnTo>
                  <a:lnTo>
                    <a:pt x="207" y="674"/>
                  </a:lnTo>
                  <a:lnTo>
                    <a:pt x="207" y="677"/>
                  </a:lnTo>
                  <a:lnTo>
                    <a:pt x="210" y="683"/>
                  </a:lnTo>
                  <a:lnTo>
                    <a:pt x="210" y="686"/>
                  </a:lnTo>
                  <a:lnTo>
                    <a:pt x="210" y="689"/>
                  </a:lnTo>
                  <a:lnTo>
                    <a:pt x="207" y="689"/>
                  </a:lnTo>
                  <a:lnTo>
                    <a:pt x="204" y="692"/>
                  </a:lnTo>
                  <a:lnTo>
                    <a:pt x="198" y="689"/>
                  </a:lnTo>
                  <a:lnTo>
                    <a:pt x="171" y="692"/>
                  </a:lnTo>
                  <a:lnTo>
                    <a:pt x="168" y="689"/>
                  </a:lnTo>
                  <a:lnTo>
                    <a:pt x="159" y="692"/>
                  </a:lnTo>
                  <a:lnTo>
                    <a:pt x="156" y="692"/>
                  </a:lnTo>
                  <a:lnTo>
                    <a:pt x="150" y="692"/>
                  </a:lnTo>
                  <a:lnTo>
                    <a:pt x="150" y="689"/>
                  </a:lnTo>
                  <a:lnTo>
                    <a:pt x="150" y="689"/>
                  </a:lnTo>
                  <a:lnTo>
                    <a:pt x="150" y="689"/>
                  </a:lnTo>
                  <a:lnTo>
                    <a:pt x="150" y="686"/>
                  </a:lnTo>
                  <a:lnTo>
                    <a:pt x="144" y="683"/>
                  </a:lnTo>
                  <a:lnTo>
                    <a:pt x="141" y="683"/>
                  </a:lnTo>
                  <a:lnTo>
                    <a:pt x="135" y="686"/>
                  </a:lnTo>
                  <a:lnTo>
                    <a:pt x="129" y="695"/>
                  </a:lnTo>
                  <a:lnTo>
                    <a:pt x="126" y="695"/>
                  </a:lnTo>
                  <a:lnTo>
                    <a:pt x="123" y="692"/>
                  </a:lnTo>
                  <a:lnTo>
                    <a:pt x="120" y="683"/>
                  </a:lnTo>
                  <a:lnTo>
                    <a:pt x="117" y="683"/>
                  </a:lnTo>
                  <a:lnTo>
                    <a:pt x="105" y="680"/>
                  </a:lnTo>
                  <a:lnTo>
                    <a:pt x="102" y="680"/>
                  </a:lnTo>
                  <a:lnTo>
                    <a:pt x="96" y="683"/>
                  </a:lnTo>
                  <a:lnTo>
                    <a:pt x="84" y="686"/>
                  </a:lnTo>
                  <a:lnTo>
                    <a:pt x="69" y="692"/>
                  </a:lnTo>
                  <a:lnTo>
                    <a:pt x="60" y="692"/>
                  </a:lnTo>
                  <a:lnTo>
                    <a:pt x="51" y="689"/>
                  </a:lnTo>
                  <a:lnTo>
                    <a:pt x="51" y="686"/>
                  </a:lnTo>
                  <a:lnTo>
                    <a:pt x="51" y="686"/>
                  </a:lnTo>
                  <a:lnTo>
                    <a:pt x="48" y="683"/>
                  </a:lnTo>
                  <a:lnTo>
                    <a:pt x="45" y="683"/>
                  </a:lnTo>
                  <a:lnTo>
                    <a:pt x="42" y="683"/>
                  </a:lnTo>
                  <a:lnTo>
                    <a:pt x="42" y="680"/>
                  </a:lnTo>
                  <a:lnTo>
                    <a:pt x="42" y="677"/>
                  </a:lnTo>
                  <a:lnTo>
                    <a:pt x="42" y="677"/>
                  </a:lnTo>
                  <a:lnTo>
                    <a:pt x="39" y="674"/>
                  </a:lnTo>
                  <a:lnTo>
                    <a:pt x="36" y="671"/>
                  </a:lnTo>
                  <a:lnTo>
                    <a:pt x="33" y="665"/>
                  </a:lnTo>
                  <a:lnTo>
                    <a:pt x="33" y="659"/>
                  </a:lnTo>
                  <a:lnTo>
                    <a:pt x="30" y="662"/>
                  </a:lnTo>
                  <a:lnTo>
                    <a:pt x="24" y="662"/>
                  </a:lnTo>
                  <a:lnTo>
                    <a:pt x="18" y="662"/>
                  </a:lnTo>
                  <a:lnTo>
                    <a:pt x="15" y="656"/>
                  </a:lnTo>
                  <a:lnTo>
                    <a:pt x="3" y="650"/>
                  </a:lnTo>
                  <a:lnTo>
                    <a:pt x="3" y="644"/>
                  </a:lnTo>
                  <a:lnTo>
                    <a:pt x="3" y="638"/>
                  </a:lnTo>
                  <a:lnTo>
                    <a:pt x="0" y="632"/>
                  </a:lnTo>
                  <a:lnTo>
                    <a:pt x="3" y="632"/>
                  </a:lnTo>
                  <a:lnTo>
                    <a:pt x="3" y="629"/>
                  </a:lnTo>
                  <a:lnTo>
                    <a:pt x="3" y="626"/>
                  </a:lnTo>
                  <a:lnTo>
                    <a:pt x="3" y="626"/>
                  </a:lnTo>
                  <a:lnTo>
                    <a:pt x="6" y="623"/>
                  </a:lnTo>
                  <a:lnTo>
                    <a:pt x="6" y="620"/>
                  </a:lnTo>
                  <a:lnTo>
                    <a:pt x="9" y="617"/>
                  </a:lnTo>
                  <a:lnTo>
                    <a:pt x="9" y="614"/>
                  </a:lnTo>
                  <a:lnTo>
                    <a:pt x="9" y="611"/>
                  </a:lnTo>
                  <a:lnTo>
                    <a:pt x="9" y="605"/>
                  </a:lnTo>
                  <a:lnTo>
                    <a:pt x="6" y="605"/>
                  </a:lnTo>
                  <a:lnTo>
                    <a:pt x="9" y="602"/>
                  </a:lnTo>
                  <a:lnTo>
                    <a:pt x="9" y="599"/>
                  </a:lnTo>
                  <a:lnTo>
                    <a:pt x="12" y="596"/>
                  </a:lnTo>
                  <a:lnTo>
                    <a:pt x="15" y="593"/>
                  </a:lnTo>
                  <a:lnTo>
                    <a:pt x="18" y="593"/>
                  </a:lnTo>
                  <a:lnTo>
                    <a:pt x="18" y="590"/>
                  </a:lnTo>
                  <a:lnTo>
                    <a:pt x="24" y="590"/>
                  </a:lnTo>
                  <a:lnTo>
                    <a:pt x="27" y="590"/>
                  </a:lnTo>
                  <a:lnTo>
                    <a:pt x="30" y="590"/>
                  </a:lnTo>
                  <a:lnTo>
                    <a:pt x="30" y="587"/>
                  </a:lnTo>
                  <a:lnTo>
                    <a:pt x="27" y="581"/>
                  </a:lnTo>
                  <a:lnTo>
                    <a:pt x="27" y="578"/>
                  </a:lnTo>
                  <a:lnTo>
                    <a:pt x="27" y="575"/>
                  </a:lnTo>
                  <a:lnTo>
                    <a:pt x="30" y="572"/>
                  </a:lnTo>
                  <a:lnTo>
                    <a:pt x="30" y="569"/>
                  </a:lnTo>
                  <a:lnTo>
                    <a:pt x="36" y="569"/>
                  </a:lnTo>
                  <a:lnTo>
                    <a:pt x="36" y="566"/>
                  </a:lnTo>
                  <a:lnTo>
                    <a:pt x="39" y="566"/>
                  </a:lnTo>
                  <a:lnTo>
                    <a:pt x="42" y="563"/>
                  </a:lnTo>
                  <a:lnTo>
                    <a:pt x="45" y="554"/>
                  </a:lnTo>
                  <a:lnTo>
                    <a:pt x="45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1" y="554"/>
                  </a:lnTo>
                  <a:lnTo>
                    <a:pt x="51" y="551"/>
                  </a:lnTo>
                  <a:lnTo>
                    <a:pt x="51" y="548"/>
                  </a:lnTo>
                  <a:lnTo>
                    <a:pt x="54" y="542"/>
                  </a:lnTo>
                  <a:lnTo>
                    <a:pt x="54" y="539"/>
                  </a:lnTo>
                  <a:lnTo>
                    <a:pt x="57" y="539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3" y="527"/>
                  </a:lnTo>
                  <a:lnTo>
                    <a:pt x="63" y="527"/>
                  </a:lnTo>
                  <a:lnTo>
                    <a:pt x="60" y="521"/>
                  </a:lnTo>
                  <a:lnTo>
                    <a:pt x="60" y="515"/>
                  </a:lnTo>
                  <a:lnTo>
                    <a:pt x="63" y="512"/>
                  </a:lnTo>
                  <a:lnTo>
                    <a:pt x="63" y="512"/>
                  </a:lnTo>
                  <a:lnTo>
                    <a:pt x="63" y="509"/>
                  </a:lnTo>
                  <a:lnTo>
                    <a:pt x="66" y="506"/>
                  </a:lnTo>
                  <a:lnTo>
                    <a:pt x="66" y="506"/>
                  </a:lnTo>
                  <a:lnTo>
                    <a:pt x="72" y="506"/>
                  </a:lnTo>
                  <a:lnTo>
                    <a:pt x="72" y="503"/>
                  </a:lnTo>
                  <a:lnTo>
                    <a:pt x="75" y="503"/>
                  </a:lnTo>
                  <a:lnTo>
                    <a:pt x="72" y="500"/>
                  </a:lnTo>
                  <a:lnTo>
                    <a:pt x="72" y="494"/>
                  </a:lnTo>
                  <a:lnTo>
                    <a:pt x="69" y="488"/>
                  </a:lnTo>
                  <a:lnTo>
                    <a:pt x="72" y="479"/>
                  </a:lnTo>
                  <a:lnTo>
                    <a:pt x="69" y="476"/>
                  </a:lnTo>
                  <a:lnTo>
                    <a:pt x="69" y="476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3" y="476"/>
                  </a:lnTo>
                  <a:lnTo>
                    <a:pt x="63" y="479"/>
                  </a:lnTo>
                  <a:lnTo>
                    <a:pt x="60" y="482"/>
                  </a:lnTo>
                  <a:lnTo>
                    <a:pt x="60" y="482"/>
                  </a:lnTo>
                  <a:lnTo>
                    <a:pt x="57" y="479"/>
                  </a:lnTo>
                  <a:lnTo>
                    <a:pt x="57" y="473"/>
                  </a:lnTo>
                  <a:lnTo>
                    <a:pt x="57" y="470"/>
                  </a:lnTo>
                  <a:lnTo>
                    <a:pt x="60" y="470"/>
                  </a:lnTo>
                  <a:lnTo>
                    <a:pt x="60" y="470"/>
                  </a:lnTo>
                  <a:lnTo>
                    <a:pt x="63" y="470"/>
                  </a:lnTo>
                  <a:lnTo>
                    <a:pt x="63" y="470"/>
                  </a:lnTo>
                  <a:lnTo>
                    <a:pt x="66" y="467"/>
                  </a:lnTo>
                  <a:lnTo>
                    <a:pt x="66" y="464"/>
                  </a:lnTo>
                  <a:lnTo>
                    <a:pt x="63" y="461"/>
                  </a:lnTo>
                  <a:lnTo>
                    <a:pt x="60" y="449"/>
                  </a:lnTo>
                  <a:lnTo>
                    <a:pt x="57" y="446"/>
                  </a:lnTo>
                  <a:lnTo>
                    <a:pt x="57" y="446"/>
                  </a:lnTo>
                  <a:lnTo>
                    <a:pt x="54" y="443"/>
                  </a:lnTo>
                  <a:lnTo>
                    <a:pt x="51" y="443"/>
                  </a:lnTo>
                  <a:lnTo>
                    <a:pt x="51" y="437"/>
                  </a:lnTo>
                  <a:lnTo>
                    <a:pt x="45" y="434"/>
                  </a:lnTo>
                  <a:lnTo>
                    <a:pt x="27" y="431"/>
                  </a:lnTo>
                  <a:lnTo>
                    <a:pt x="18" y="431"/>
                  </a:lnTo>
                  <a:lnTo>
                    <a:pt x="18" y="428"/>
                  </a:lnTo>
                  <a:lnTo>
                    <a:pt x="15" y="428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2" y="419"/>
                  </a:lnTo>
                  <a:lnTo>
                    <a:pt x="12" y="419"/>
                  </a:lnTo>
                  <a:lnTo>
                    <a:pt x="12" y="416"/>
                  </a:lnTo>
                  <a:lnTo>
                    <a:pt x="15" y="413"/>
                  </a:lnTo>
                  <a:lnTo>
                    <a:pt x="18" y="410"/>
                  </a:lnTo>
                  <a:lnTo>
                    <a:pt x="18" y="407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1"/>
                  </a:lnTo>
                  <a:lnTo>
                    <a:pt x="18" y="401"/>
                  </a:lnTo>
                  <a:lnTo>
                    <a:pt x="21" y="401"/>
                  </a:lnTo>
                  <a:lnTo>
                    <a:pt x="21" y="401"/>
                  </a:lnTo>
                  <a:lnTo>
                    <a:pt x="24" y="398"/>
                  </a:lnTo>
                  <a:lnTo>
                    <a:pt x="27" y="389"/>
                  </a:lnTo>
                  <a:lnTo>
                    <a:pt x="27" y="386"/>
                  </a:lnTo>
                  <a:lnTo>
                    <a:pt x="27" y="383"/>
                  </a:lnTo>
                  <a:lnTo>
                    <a:pt x="24" y="383"/>
                  </a:lnTo>
                  <a:lnTo>
                    <a:pt x="24" y="380"/>
                  </a:lnTo>
                  <a:lnTo>
                    <a:pt x="24" y="380"/>
                  </a:lnTo>
                  <a:lnTo>
                    <a:pt x="24" y="377"/>
                  </a:lnTo>
                  <a:lnTo>
                    <a:pt x="24" y="371"/>
                  </a:lnTo>
                  <a:lnTo>
                    <a:pt x="24" y="368"/>
                  </a:lnTo>
                  <a:lnTo>
                    <a:pt x="27" y="368"/>
                  </a:lnTo>
                  <a:lnTo>
                    <a:pt x="27" y="362"/>
                  </a:lnTo>
                  <a:lnTo>
                    <a:pt x="30" y="360"/>
                  </a:lnTo>
                  <a:lnTo>
                    <a:pt x="30" y="357"/>
                  </a:lnTo>
                  <a:lnTo>
                    <a:pt x="30" y="354"/>
                  </a:lnTo>
                  <a:lnTo>
                    <a:pt x="27" y="354"/>
                  </a:lnTo>
                  <a:lnTo>
                    <a:pt x="27" y="351"/>
                  </a:lnTo>
                  <a:lnTo>
                    <a:pt x="27" y="348"/>
                  </a:lnTo>
                  <a:lnTo>
                    <a:pt x="24" y="345"/>
                  </a:lnTo>
                  <a:lnTo>
                    <a:pt x="21" y="342"/>
                  </a:lnTo>
                  <a:lnTo>
                    <a:pt x="21" y="339"/>
                  </a:lnTo>
                  <a:lnTo>
                    <a:pt x="24" y="339"/>
                  </a:lnTo>
                  <a:lnTo>
                    <a:pt x="30" y="333"/>
                  </a:lnTo>
                  <a:lnTo>
                    <a:pt x="33" y="330"/>
                  </a:lnTo>
                  <a:lnTo>
                    <a:pt x="42" y="333"/>
                  </a:lnTo>
                  <a:lnTo>
                    <a:pt x="45" y="333"/>
                  </a:lnTo>
                  <a:lnTo>
                    <a:pt x="48" y="333"/>
                  </a:lnTo>
                  <a:lnTo>
                    <a:pt x="51" y="330"/>
                  </a:lnTo>
                  <a:lnTo>
                    <a:pt x="54" y="324"/>
                  </a:lnTo>
                  <a:lnTo>
                    <a:pt x="60" y="321"/>
                  </a:lnTo>
                  <a:lnTo>
                    <a:pt x="60" y="321"/>
                  </a:lnTo>
                  <a:lnTo>
                    <a:pt x="63" y="318"/>
                  </a:lnTo>
                  <a:lnTo>
                    <a:pt x="66" y="321"/>
                  </a:lnTo>
                  <a:lnTo>
                    <a:pt x="69" y="321"/>
                  </a:lnTo>
                  <a:lnTo>
                    <a:pt x="69" y="324"/>
                  </a:lnTo>
                  <a:lnTo>
                    <a:pt x="69" y="324"/>
                  </a:lnTo>
                  <a:lnTo>
                    <a:pt x="69" y="327"/>
                  </a:lnTo>
                  <a:lnTo>
                    <a:pt x="69" y="327"/>
                  </a:lnTo>
                  <a:lnTo>
                    <a:pt x="66" y="330"/>
                  </a:lnTo>
                  <a:lnTo>
                    <a:pt x="66" y="330"/>
                  </a:lnTo>
                  <a:lnTo>
                    <a:pt x="66" y="333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72" y="336"/>
                  </a:lnTo>
                  <a:lnTo>
                    <a:pt x="72" y="336"/>
                  </a:lnTo>
                  <a:lnTo>
                    <a:pt x="81" y="339"/>
                  </a:lnTo>
                  <a:lnTo>
                    <a:pt x="81" y="336"/>
                  </a:lnTo>
                  <a:lnTo>
                    <a:pt x="84" y="336"/>
                  </a:lnTo>
                  <a:lnTo>
                    <a:pt x="87" y="333"/>
                  </a:lnTo>
                  <a:lnTo>
                    <a:pt x="87" y="330"/>
                  </a:lnTo>
                  <a:lnTo>
                    <a:pt x="84" y="324"/>
                  </a:lnTo>
                  <a:lnTo>
                    <a:pt x="87" y="318"/>
                  </a:lnTo>
                  <a:lnTo>
                    <a:pt x="93" y="315"/>
                  </a:lnTo>
                  <a:lnTo>
                    <a:pt x="96" y="315"/>
                  </a:lnTo>
                  <a:lnTo>
                    <a:pt x="96" y="318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102" y="321"/>
                  </a:lnTo>
                  <a:lnTo>
                    <a:pt x="105" y="318"/>
                  </a:lnTo>
                  <a:lnTo>
                    <a:pt x="105" y="315"/>
                  </a:lnTo>
                  <a:lnTo>
                    <a:pt x="108" y="315"/>
                  </a:lnTo>
                  <a:lnTo>
                    <a:pt x="111" y="309"/>
                  </a:lnTo>
                  <a:lnTo>
                    <a:pt x="111" y="306"/>
                  </a:lnTo>
                  <a:lnTo>
                    <a:pt x="114" y="306"/>
                  </a:lnTo>
                  <a:lnTo>
                    <a:pt x="117" y="306"/>
                  </a:lnTo>
                  <a:lnTo>
                    <a:pt x="126" y="309"/>
                  </a:lnTo>
                  <a:lnTo>
                    <a:pt x="129" y="312"/>
                  </a:lnTo>
                  <a:lnTo>
                    <a:pt x="132" y="312"/>
                  </a:lnTo>
                  <a:lnTo>
                    <a:pt x="132" y="312"/>
                  </a:lnTo>
                  <a:lnTo>
                    <a:pt x="135" y="312"/>
                  </a:lnTo>
                  <a:lnTo>
                    <a:pt x="141" y="306"/>
                  </a:lnTo>
                  <a:lnTo>
                    <a:pt x="144" y="306"/>
                  </a:lnTo>
                  <a:lnTo>
                    <a:pt x="147" y="306"/>
                  </a:lnTo>
                  <a:lnTo>
                    <a:pt x="162" y="297"/>
                  </a:lnTo>
                  <a:lnTo>
                    <a:pt x="165" y="294"/>
                  </a:lnTo>
                  <a:lnTo>
                    <a:pt x="168" y="294"/>
                  </a:lnTo>
                  <a:lnTo>
                    <a:pt x="171" y="294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77" y="294"/>
                  </a:lnTo>
                  <a:lnTo>
                    <a:pt x="192" y="291"/>
                  </a:lnTo>
                  <a:lnTo>
                    <a:pt x="195" y="288"/>
                  </a:lnTo>
                  <a:lnTo>
                    <a:pt x="198" y="291"/>
                  </a:lnTo>
                  <a:lnTo>
                    <a:pt x="201" y="294"/>
                  </a:lnTo>
                  <a:lnTo>
                    <a:pt x="207" y="300"/>
                  </a:lnTo>
                  <a:lnTo>
                    <a:pt x="207" y="300"/>
                  </a:lnTo>
                  <a:lnTo>
                    <a:pt x="213" y="300"/>
                  </a:lnTo>
                  <a:lnTo>
                    <a:pt x="225" y="291"/>
                  </a:lnTo>
                  <a:lnTo>
                    <a:pt x="225" y="288"/>
                  </a:lnTo>
                  <a:lnTo>
                    <a:pt x="228" y="285"/>
                  </a:lnTo>
                  <a:lnTo>
                    <a:pt x="228" y="282"/>
                  </a:lnTo>
                  <a:lnTo>
                    <a:pt x="228" y="279"/>
                  </a:lnTo>
                  <a:lnTo>
                    <a:pt x="231" y="279"/>
                  </a:lnTo>
                  <a:lnTo>
                    <a:pt x="234" y="276"/>
                  </a:lnTo>
                  <a:lnTo>
                    <a:pt x="237" y="276"/>
                  </a:lnTo>
                  <a:lnTo>
                    <a:pt x="237" y="273"/>
                  </a:lnTo>
                  <a:lnTo>
                    <a:pt x="237" y="270"/>
                  </a:lnTo>
                  <a:lnTo>
                    <a:pt x="240" y="270"/>
                  </a:lnTo>
                  <a:lnTo>
                    <a:pt x="240" y="267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46" y="267"/>
                  </a:lnTo>
                  <a:lnTo>
                    <a:pt x="249" y="270"/>
                  </a:lnTo>
                  <a:lnTo>
                    <a:pt x="252" y="270"/>
                  </a:lnTo>
                  <a:lnTo>
                    <a:pt x="255" y="270"/>
                  </a:lnTo>
                  <a:lnTo>
                    <a:pt x="255" y="270"/>
                  </a:lnTo>
                  <a:lnTo>
                    <a:pt x="258" y="267"/>
                  </a:lnTo>
                  <a:lnTo>
                    <a:pt x="258" y="267"/>
                  </a:lnTo>
                  <a:lnTo>
                    <a:pt x="258" y="264"/>
                  </a:lnTo>
                  <a:lnTo>
                    <a:pt x="258" y="261"/>
                  </a:lnTo>
                  <a:lnTo>
                    <a:pt x="255" y="261"/>
                  </a:lnTo>
                  <a:lnTo>
                    <a:pt x="255" y="261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58" y="255"/>
                  </a:lnTo>
                  <a:lnTo>
                    <a:pt x="261" y="252"/>
                  </a:lnTo>
                  <a:lnTo>
                    <a:pt x="270" y="234"/>
                  </a:lnTo>
                  <a:lnTo>
                    <a:pt x="270" y="231"/>
                  </a:lnTo>
                  <a:lnTo>
                    <a:pt x="270" y="231"/>
                  </a:lnTo>
                  <a:lnTo>
                    <a:pt x="270" y="228"/>
                  </a:lnTo>
                  <a:lnTo>
                    <a:pt x="267" y="228"/>
                  </a:lnTo>
                  <a:lnTo>
                    <a:pt x="267" y="225"/>
                  </a:lnTo>
                  <a:lnTo>
                    <a:pt x="261" y="225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5" y="219"/>
                  </a:lnTo>
                  <a:lnTo>
                    <a:pt x="258" y="216"/>
                  </a:lnTo>
                  <a:lnTo>
                    <a:pt x="258" y="213"/>
                  </a:lnTo>
                  <a:lnTo>
                    <a:pt x="258" y="210"/>
                  </a:lnTo>
                  <a:lnTo>
                    <a:pt x="261" y="207"/>
                  </a:lnTo>
                  <a:lnTo>
                    <a:pt x="261" y="207"/>
                  </a:lnTo>
                  <a:lnTo>
                    <a:pt x="258" y="204"/>
                  </a:lnTo>
                  <a:lnTo>
                    <a:pt x="261" y="204"/>
                  </a:lnTo>
                  <a:lnTo>
                    <a:pt x="261" y="201"/>
                  </a:lnTo>
                  <a:lnTo>
                    <a:pt x="261" y="198"/>
                  </a:lnTo>
                  <a:lnTo>
                    <a:pt x="264" y="198"/>
                  </a:lnTo>
                  <a:lnTo>
                    <a:pt x="267" y="201"/>
                  </a:lnTo>
                  <a:lnTo>
                    <a:pt x="267" y="201"/>
                  </a:lnTo>
                  <a:lnTo>
                    <a:pt x="270" y="204"/>
                  </a:lnTo>
                  <a:lnTo>
                    <a:pt x="273" y="204"/>
                  </a:lnTo>
                  <a:lnTo>
                    <a:pt x="291" y="201"/>
                  </a:lnTo>
                  <a:lnTo>
                    <a:pt x="294" y="198"/>
                  </a:lnTo>
                  <a:lnTo>
                    <a:pt x="294" y="192"/>
                  </a:lnTo>
                  <a:lnTo>
                    <a:pt x="294" y="189"/>
                  </a:lnTo>
                  <a:lnTo>
                    <a:pt x="294" y="186"/>
                  </a:lnTo>
                  <a:lnTo>
                    <a:pt x="294" y="183"/>
                  </a:lnTo>
                  <a:lnTo>
                    <a:pt x="291" y="180"/>
                  </a:lnTo>
                  <a:lnTo>
                    <a:pt x="288" y="180"/>
                  </a:lnTo>
                  <a:lnTo>
                    <a:pt x="288" y="177"/>
                  </a:lnTo>
                  <a:lnTo>
                    <a:pt x="288" y="174"/>
                  </a:lnTo>
                  <a:lnTo>
                    <a:pt x="285" y="171"/>
                  </a:lnTo>
                  <a:lnTo>
                    <a:pt x="285" y="171"/>
                  </a:lnTo>
                  <a:lnTo>
                    <a:pt x="285" y="168"/>
                  </a:lnTo>
                  <a:lnTo>
                    <a:pt x="285" y="168"/>
                  </a:lnTo>
                  <a:lnTo>
                    <a:pt x="285" y="162"/>
                  </a:lnTo>
                  <a:lnTo>
                    <a:pt x="285" y="162"/>
                  </a:lnTo>
                  <a:lnTo>
                    <a:pt x="285" y="159"/>
                  </a:lnTo>
                  <a:lnTo>
                    <a:pt x="282" y="159"/>
                  </a:lnTo>
                  <a:lnTo>
                    <a:pt x="282" y="156"/>
                  </a:lnTo>
                  <a:lnTo>
                    <a:pt x="282" y="156"/>
                  </a:lnTo>
                  <a:lnTo>
                    <a:pt x="279" y="153"/>
                  </a:lnTo>
                  <a:lnTo>
                    <a:pt x="282" y="153"/>
                  </a:lnTo>
                  <a:lnTo>
                    <a:pt x="282" y="150"/>
                  </a:lnTo>
                  <a:lnTo>
                    <a:pt x="294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9" y="129"/>
                  </a:lnTo>
                  <a:lnTo>
                    <a:pt x="318" y="111"/>
                  </a:lnTo>
                  <a:lnTo>
                    <a:pt x="321" y="108"/>
                  </a:lnTo>
                  <a:lnTo>
                    <a:pt x="324" y="108"/>
                  </a:lnTo>
                  <a:lnTo>
                    <a:pt x="327" y="108"/>
                  </a:lnTo>
                  <a:lnTo>
                    <a:pt x="330" y="108"/>
                  </a:lnTo>
                  <a:lnTo>
                    <a:pt x="330" y="105"/>
                  </a:lnTo>
                  <a:lnTo>
                    <a:pt x="333" y="102"/>
                  </a:lnTo>
                  <a:lnTo>
                    <a:pt x="336" y="102"/>
                  </a:lnTo>
                  <a:lnTo>
                    <a:pt x="339" y="99"/>
                  </a:lnTo>
                  <a:lnTo>
                    <a:pt x="342" y="99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48" y="90"/>
                  </a:lnTo>
                  <a:lnTo>
                    <a:pt x="348" y="87"/>
                  </a:lnTo>
                  <a:lnTo>
                    <a:pt x="348" y="84"/>
                  </a:lnTo>
                  <a:lnTo>
                    <a:pt x="348" y="81"/>
                  </a:lnTo>
                  <a:lnTo>
                    <a:pt x="345" y="81"/>
                  </a:lnTo>
                  <a:lnTo>
                    <a:pt x="348" y="78"/>
                  </a:lnTo>
                  <a:lnTo>
                    <a:pt x="351" y="75"/>
                  </a:lnTo>
                  <a:lnTo>
                    <a:pt x="351" y="72"/>
                  </a:lnTo>
                  <a:lnTo>
                    <a:pt x="354" y="72"/>
                  </a:lnTo>
                  <a:lnTo>
                    <a:pt x="357" y="72"/>
                  </a:lnTo>
                  <a:lnTo>
                    <a:pt x="357" y="72"/>
                  </a:lnTo>
                  <a:lnTo>
                    <a:pt x="360" y="69"/>
                  </a:lnTo>
                  <a:lnTo>
                    <a:pt x="363" y="63"/>
                  </a:lnTo>
                  <a:lnTo>
                    <a:pt x="363" y="60"/>
                  </a:lnTo>
                  <a:lnTo>
                    <a:pt x="366" y="57"/>
                  </a:lnTo>
                  <a:lnTo>
                    <a:pt x="372" y="54"/>
                  </a:lnTo>
                  <a:lnTo>
                    <a:pt x="372" y="51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5" y="39"/>
                  </a:lnTo>
                  <a:lnTo>
                    <a:pt x="375" y="36"/>
                  </a:lnTo>
                  <a:lnTo>
                    <a:pt x="372" y="18"/>
                  </a:lnTo>
                  <a:lnTo>
                    <a:pt x="372" y="15"/>
                  </a:lnTo>
                  <a:lnTo>
                    <a:pt x="378" y="9"/>
                  </a:lnTo>
                  <a:lnTo>
                    <a:pt x="381" y="9"/>
                  </a:lnTo>
                  <a:lnTo>
                    <a:pt x="381" y="9"/>
                  </a:lnTo>
                  <a:lnTo>
                    <a:pt x="384" y="6"/>
                  </a:lnTo>
                  <a:lnTo>
                    <a:pt x="387" y="6"/>
                  </a:lnTo>
                  <a:lnTo>
                    <a:pt x="387" y="3"/>
                  </a:lnTo>
                  <a:lnTo>
                    <a:pt x="390" y="3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6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1" name="Freeform 57"/>
            <p:cNvSpPr>
              <a:spLocks/>
            </p:cNvSpPr>
            <p:nvPr/>
          </p:nvSpPr>
          <p:spPr bwMode="auto">
            <a:xfrm>
              <a:off x="4252" y="979"/>
              <a:ext cx="618" cy="497"/>
            </a:xfrm>
            <a:custGeom>
              <a:avLst/>
              <a:gdLst>
                <a:gd name="T0" fmla="*/ 477 w 618"/>
                <a:gd name="T1" fmla="*/ 141 h 497"/>
                <a:gd name="T2" fmla="*/ 486 w 618"/>
                <a:gd name="T3" fmla="*/ 153 h 497"/>
                <a:gd name="T4" fmla="*/ 489 w 618"/>
                <a:gd name="T5" fmla="*/ 168 h 497"/>
                <a:gd name="T6" fmla="*/ 498 w 618"/>
                <a:gd name="T7" fmla="*/ 204 h 497"/>
                <a:gd name="T8" fmla="*/ 489 w 618"/>
                <a:gd name="T9" fmla="*/ 216 h 497"/>
                <a:gd name="T10" fmla="*/ 501 w 618"/>
                <a:gd name="T11" fmla="*/ 237 h 497"/>
                <a:gd name="T12" fmla="*/ 498 w 618"/>
                <a:gd name="T13" fmla="*/ 270 h 497"/>
                <a:gd name="T14" fmla="*/ 537 w 618"/>
                <a:gd name="T15" fmla="*/ 276 h 497"/>
                <a:gd name="T16" fmla="*/ 564 w 618"/>
                <a:gd name="T17" fmla="*/ 306 h 497"/>
                <a:gd name="T18" fmla="*/ 570 w 618"/>
                <a:gd name="T19" fmla="*/ 321 h 497"/>
                <a:gd name="T20" fmla="*/ 573 w 618"/>
                <a:gd name="T21" fmla="*/ 338 h 497"/>
                <a:gd name="T22" fmla="*/ 612 w 618"/>
                <a:gd name="T23" fmla="*/ 389 h 497"/>
                <a:gd name="T24" fmla="*/ 612 w 618"/>
                <a:gd name="T25" fmla="*/ 404 h 497"/>
                <a:gd name="T26" fmla="*/ 612 w 618"/>
                <a:gd name="T27" fmla="*/ 425 h 497"/>
                <a:gd name="T28" fmla="*/ 576 w 618"/>
                <a:gd name="T29" fmla="*/ 449 h 497"/>
                <a:gd name="T30" fmla="*/ 579 w 618"/>
                <a:gd name="T31" fmla="*/ 473 h 497"/>
                <a:gd name="T32" fmla="*/ 582 w 618"/>
                <a:gd name="T33" fmla="*/ 494 h 497"/>
                <a:gd name="T34" fmla="*/ 549 w 618"/>
                <a:gd name="T35" fmla="*/ 473 h 497"/>
                <a:gd name="T36" fmla="*/ 516 w 618"/>
                <a:gd name="T37" fmla="*/ 464 h 497"/>
                <a:gd name="T38" fmla="*/ 495 w 618"/>
                <a:gd name="T39" fmla="*/ 452 h 497"/>
                <a:gd name="T40" fmla="*/ 489 w 618"/>
                <a:gd name="T41" fmla="*/ 413 h 497"/>
                <a:gd name="T42" fmla="*/ 444 w 618"/>
                <a:gd name="T43" fmla="*/ 413 h 497"/>
                <a:gd name="T44" fmla="*/ 429 w 618"/>
                <a:gd name="T45" fmla="*/ 425 h 497"/>
                <a:gd name="T46" fmla="*/ 411 w 618"/>
                <a:gd name="T47" fmla="*/ 431 h 497"/>
                <a:gd name="T48" fmla="*/ 378 w 618"/>
                <a:gd name="T49" fmla="*/ 398 h 497"/>
                <a:gd name="T50" fmla="*/ 360 w 618"/>
                <a:gd name="T51" fmla="*/ 377 h 497"/>
                <a:gd name="T52" fmla="*/ 342 w 618"/>
                <a:gd name="T53" fmla="*/ 392 h 497"/>
                <a:gd name="T54" fmla="*/ 306 w 618"/>
                <a:gd name="T55" fmla="*/ 395 h 497"/>
                <a:gd name="T56" fmla="*/ 267 w 618"/>
                <a:gd name="T57" fmla="*/ 404 h 497"/>
                <a:gd name="T58" fmla="*/ 246 w 618"/>
                <a:gd name="T59" fmla="*/ 410 h 497"/>
                <a:gd name="T60" fmla="*/ 228 w 618"/>
                <a:gd name="T61" fmla="*/ 395 h 497"/>
                <a:gd name="T62" fmla="*/ 207 w 618"/>
                <a:gd name="T63" fmla="*/ 395 h 497"/>
                <a:gd name="T64" fmla="*/ 141 w 618"/>
                <a:gd name="T65" fmla="*/ 386 h 497"/>
                <a:gd name="T66" fmla="*/ 111 w 618"/>
                <a:gd name="T67" fmla="*/ 407 h 497"/>
                <a:gd name="T68" fmla="*/ 84 w 618"/>
                <a:gd name="T69" fmla="*/ 380 h 497"/>
                <a:gd name="T70" fmla="*/ 75 w 618"/>
                <a:gd name="T71" fmla="*/ 350 h 497"/>
                <a:gd name="T72" fmla="*/ 108 w 618"/>
                <a:gd name="T73" fmla="*/ 341 h 497"/>
                <a:gd name="T74" fmla="*/ 90 w 618"/>
                <a:gd name="T75" fmla="*/ 332 h 497"/>
                <a:gd name="T76" fmla="*/ 75 w 618"/>
                <a:gd name="T77" fmla="*/ 282 h 497"/>
                <a:gd name="T78" fmla="*/ 81 w 618"/>
                <a:gd name="T79" fmla="*/ 252 h 497"/>
                <a:gd name="T80" fmla="*/ 78 w 618"/>
                <a:gd name="T81" fmla="*/ 225 h 497"/>
                <a:gd name="T82" fmla="*/ 72 w 618"/>
                <a:gd name="T83" fmla="*/ 210 h 497"/>
                <a:gd name="T84" fmla="*/ 75 w 618"/>
                <a:gd name="T85" fmla="*/ 189 h 497"/>
                <a:gd name="T86" fmla="*/ 78 w 618"/>
                <a:gd name="T87" fmla="*/ 162 h 497"/>
                <a:gd name="T88" fmla="*/ 60 w 618"/>
                <a:gd name="T89" fmla="*/ 144 h 497"/>
                <a:gd name="T90" fmla="*/ 42 w 618"/>
                <a:gd name="T91" fmla="*/ 123 h 497"/>
                <a:gd name="T92" fmla="*/ 27 w 618"/>
                <a:gd name="T93" fmla="*/ 111 h 497"/>
                <a:gd name="T94" fmla="*/ 21 w 618"/>
                <a:gd name="T95" fmla="*/ 75 h 497"/>
                <a:gd name="T96" fmla="*/ 18 w 618"/>
                <a:gd name="T97" fmla="*/ 30 h 497"/>
                <a:gd name="T98" fmla="*/ 6 w 618"/>
                <a:gd name="T99" fmla="*/ 0 h 497"/>
                <a:gd name="T100" fmla="*/ 27 w 618"/>
                <a:gd name="T101" fmla="*/ 12 h 497"/>
                <a:gd name="T102" fmla="*/ 69 w 618"/>
                <a:gd name="T103" fmla="*/ 24 h 497"/>
                <a:gd name="T104" fmla="*/ 93 w 618"/>
                <a:gd name="T105" fmla="*/ 18 h 497"/>
                <a:gd name="T106" fmla="*/ 150 w 618"/>
                <a:gd name="T107" fmla="*/ 27 h 497"/>
                <a:gd name="T108" fmla="*/ 135 w 618"/>
                <a:gd name="T109" fmla="*/ 54 h 497"/>
                <a:gd name="T110" fmla="*/ 159 w 618"/>
                <a:gd name="T111" fmla="*/ 117 h 497"/>
                <a:gd name="T112" fmla="*/ 177 w 618"/>
                <a:gd name="T113" fmla="*/ 123 h 497"/>
                <a:gd name="T114" fmla="*/ 282 w 618"/>
                <a:gd name="T115" fmla="*/ 123 h 497"/>
                <a:gd name="T116" fmla="*/ 363 w 618"/>
                <a:gd name="T117" fmla="*/ 147 h 497"/>
                <a:gd name="T118" fmla="*/ 471 w 618"/>
                <a:gd name="T119" fmla="*/ 9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8" h="497">
                  <a:moveTo>
                    <a:pt x="471" y="96"/>
                  </a:moveTo>
                  <a:lnTo>
                    <a:pt x="474" y="96"/>
                  </a:lnTo>
                  <a:lnTo>
                    <a:pt x="474" y="108"/>
                  </a:lnTo>
                  <a:lnTo>
                    <a:pt x="474" y="120"/>
                  </a:lnTo>
                  <a:lnTo>
                    <a:pt x="477" y="123"/>
                  </a:lnTo>
                  <a:lnTo>
                    <a:pt x="477" y="126"/>
                  </a:lnTo>
                  <a:lnTo>
                    <a:pt x="474" y="132"/>
                  </a:lnTo>
                  <a:lnTo>
                    <a:pt x="474" y="135"/>
                  </a:lnTo>
                  <a:lnTo>
                    <a:pt x="477" y="141"/>
                  </a:lnTo>
                  <a:lnTo>
                    <a:pt x="480" y="144"/>
                  </a:lnTo>
                  <a:lnTo>
                    <a:pt x="483" y="144"/>
                  </a:lnTo>
                  <a:lnTo>
                    <a:pt x="486" y="144"/>
                  </a:lnTo>
                  <a:lnTo>
                    <a:pt x="489" y="144"/>
                  </a:lnTo>
                  <a:lnTo>
                    <a:pt x="489" y="147"/>
                  </a:lnTo>
                  <a:lnTo>
                    <a:pt x="489" y="150"/>
                  </a:lnTo>
                  <a:lnTo>
                    <a:pt x="489" y="150"/>
                  </a:lnTo>
                  <a:lnTo>
                    <a:pt x="489" y="153"/>
                  </a:lnTo>
                  <a:lnTo>
                    <a:pt x="486" y="153"/>
                  </a:lnTo>
                  <a:lnTo>
                    <a:pt x="483" y="156"/>
                  </a:lnTo>
                  <a:lnTo>
                    <a:pt x="483" y="156"/>
                  </a:lnTo>
                  <a:lnTo>
                    <a:pt x="483" y="156"/>
                  </a:lnTo>
                  <a:lnTo>
                    <a:pt x="483" y="159"/>
                  </a:lnTo>
                  <a:lnTo>
                    <a:pt x="483" y="162"/>
                  </a:lnTo>
                  <a:lnTo>
                    <a:pt x="483" y="165"/>
                  </a:lnTo>
                  <a:lnTo>
                    <a:pt x="486" y="165"/>
                  </a:lnTo>
                  <a:lnTo>
                    <a:pt x="486" y="168"/>
                  </a:lnTo>
                  <a:lnTo>
                    <a:pt x="489" y="168"/>
                  </a:lnTo>
                  <a:lnTo>
                    <a:pt x="492" y="174"/>
                  </a:lnTo>
                  <a:lnTo>
                    <a:pt x="495" y="180"/>
                  </a:lnTo>
                  <a:lnTo>
                    <a:pt x="495" y="186"/>
                  </a:lnTo>
                  <a:lnTo>
                    <a:pt x="501" y="192"/>
                  </a:lnTo>
                  <a:lnTo>
                    <a:pt x="501" y="195"/>
                  </a:lnTo>
                  <a:lnTo>
                    <a:pt x="498" y="195"/>
                  </a:lnTo>
                  <a:lnTo>
                    <a:pt x="498" y="198"/>
                  </a:lnTo>
                  <a:lnTo>
                    <a:pt x="498" y="201"/>
                  </a:lnTo>
                  <a:lnTo>
                    <a:pt x="498" y="204"/>
                  </a:lnTo>
                  <a:lnTo>
                    <a:pt x="498" y="207"/>
                  </a:lnTo>
                  <a:lnTo>
                    <a:pt x="498" y="210"/>
                  </a:lnTo>
                  <a:lnTo>
                    <a:pt x="498" y="213"/>
                  </a:lnTo>
                  <a:lnTo>
                    <a:pt x="498" y="213"/>
                  </a:lnTo>
                  <a:lnTo>
                    <a:pt x="495" y="213"/>
                  </a:lnTo>
                  <a:lnTo>
                    <a:pt x="492" y="213"/>
                  </a:lnTo>
                  <a:lnTo>
                    <a:pt x="492" y="213"/>
                  </a:lnTo>
                  <a:lnTo>
                    <a:pt x="489" y="216"/>
                  </a:lnTo>
                  <a:lnTo>
                    <a:pt x="489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2" y="225"/>
                  </a:lnTo>
                  <a:lnTo>
                    <a:pt x="498" y="228"/>
                  </a:lnTo>
                  <a:lnTo>
                    <a:pt x="501" y="231"/>
                  </a:lnTo>
                  <a:lnTo>
                    <a:pt x="501" y="234"/>
                  </a:lnTo>
                  <a:lnTo>
                    <a:pt x="501" y="234"/>
                  </a:lnTo>
                  <a:lnTo>
                    <a:pt x="501" y="237"/>
                  </a:lnTo>
                  <a:lnTo>
                    <a:pt x="501" y="237"/>
                  </a:lnTo>
                  <a:lnTo>
                    <a:pt x="501" y="243"/>
                  </a:lnTo>
                  <a:lnTo>
                    <a:pt x="501" y="246"/>
                  </a:lnTo>
                  <a:lnTo>
                    <a:pt x="501" y="249"/>
                  </a:lnTo>
                  <a:lnTo>
                    <a:pt x="501" y="252"/>
                  </a:lnTo>
                  <a:lnTo>
                    <a:pt x="498" y="255"/>
                  </a:lnTo>
                  <a:lnTo>
                    <a:pt x="495" y="264"/>
                  </a:lnTo>
                  <a:lnTo>
                    <a:pt x="495" y="267"/>
                  </a:lnTo>
                  <a:lnTo>
                    <a:pt x="495" y="270"/>
                  </a:lnTo>
                  <a:lnTo>
                    <a:pt x="498" y="270"/>
                  </a:lnTo>
                  <a:lnTo>
                    <a:pt x="501" y="273"/>
                  </a:lnTo>
                  <a:lnTo>
                    <a:pt x="501" y="273"/>
                  </a:lnTo>
                  <a:lnTo>
                    <a:pt x="504" y="276"/>
                  </a:lnTo>
                  <a:lnTo>
                    <a:pt x="510" y="273"/>
                  </a:lnTo>
                  <a:lnTo>
                    <a:pt x="525" y="279"/>
                  </a:lnTo>
                  <a:lnTo>
                    <a:pt x="528" y="279"/>
                  </a:lnTo>
                  <a:lnTo>
                    <a:pt x="528" y="279"/>
                  </a:lnTo>
                  <a:lnTo>
                    <a:pt x="534" y="276"/>
                  </a:lnTo>
                  <a:lnTo>
                    <a:pt x="537" y="276"/>
                  </a:lnTo>
                  <a:lnTo>
                    <a:pt x="537" y="276"/>
                  </a:lnTo>
                  <a:lnTo>
                    <a:pt x="540" y="279"/>
                  </a:lnTo>
                  <a:lnTo>
                    <a:pt x="540" y="282"/>
                  </a:lnTo>
                  <a:lnTo>
                    <a:pt x="540" y="282"/>
                  </a:lnTo>
                  <a:lnTo>
                    <a:pt x="540" y="285"/>
                  </a:lnTo>
                  <a:lnTo>
                    <a:pt x="549" y="300"/>
                  </a:lnTo>
                  <a:lnTo>
                    <a:pt x="552" y="303"/>
                  </a:lnTo>
                  <a:lnTo>
                    <a:pt x="555" y="303"/>
                  </a:lnTo>
                  <a:lnTo>
                    <a:pt x="564" y="306"/>
                  </a:lnTo>
                  <a:lnTo>
                    <a:pt x="567" y="306"/>
                  </a:lnTo>
                  <a:lnTo>
                    <a:pt x="567" y="309"/>
                  </a:lnTo>
                  <a:lnTo>
                    <a:pt x="570" y="309"/>
                  </a:lnTo>
                  <a:lnTo>
                    <a:pt x="570" y="315"/>
                  </a:lnTo>
                  <a:lnTo>
                    <a:pt x="573" y="315"/>
                  </a:lnTo>
                  <a:lnTo>
                    <a:pt x="573" y="315"/>
                  </a:lnTo>
                  <a:lnTo>
                    <a:pt x="573" y="318"/>
                  </a:lnTo>
                  <a:lnTo>
                    <a:pt x="570" y="318"/>
                  </a:lnTo>
                  <a:lnTo>
                    <a:pt x="570" y="321"/>
                  </a:lnTo>
                  <a:lnTo>
                    <a:pt x="570" y="321"/>
                  </a:lnTo>
                  <a:lnTo>
                    <a:pt x="567" y="324"/>
                  </a:lnTo>
                  <a:lnTo>
                    <a:pt x="567" y="327"/>
                  </a:lnTo>
                  <a:lnTo>
                    <a:pt x="564" y="327"/>
                  </a:lnTo>
                  <a:lnTo>
                    <a:pt x="564" y="329"/>
                  </a:lnTo>
                  <a:lnTo>
                    <a:pt x="567" y="332"/>
                  </a:lnTo>
                  <a:lnTo>
                    <a:pt x="570" y="332"/>
                  </a:lnTo>
                  <a:lnTo>
                    <a:pt x="570" y="332"/>
                  </a:lnTo>
                  <a:lnTo>
                    <a:pt x="573" y="338"/>
                  </a:lnTo>
                  <a:lnTo>
                    <a:pt x="576" y="341"/>
                  </a:lnTo>
                  <a:lnTo>
                    <a:pt x="579" y="341"/>
                  </a:lnTo>
                  <a:lnTo>
                    <a:pt x="585" y="344"/>
                  </a:lnTo>
                  <a:lnTo>
                    <a:pt x="585" y="356"/>
                  </a:lnTo>
                  <a:lnTo>
                    <a:pt x="588" y="362"/>
                  </a:lnTo>
                  <a:lnTo>
                    <a:pt x="591" y="368"/>
                  </a:lnTo>
                  <a:lnTo>
                    <a:pt x="594" y="371"/>
                  </a:lnTo>
                  <a:lnTo>
                    <a:pt x="600" y="377"/>
                  </a:lnTo>
                  <a:lnTo>
                    <a:pt x="612" y="389"/>
                  </a:lnTo>
                  <a:lnTo>
                    <a:pt x="612" y="389"/>
                  </a:lnTo>
                  <a:lnTo>
                    <a:pt x="612" y="392"/>
                  </a:lnTo>
                  <a:lnTo>
                    <a:pt x="612" y="395"/>
                  </a:lnTo>
                  <a:lnTo>
                    <a:pt x="612" y="395"/>
                  </a:lnTo>
                  <a:lnTo>
                    <a:pt x="612" y="395"/>
                  </a:lnTo>
                  <a:lnTo>
                    <a:pt x="612" y="398"/>
                  </a:lnTo>
                  <a:lnTo>
                    <a:pt x="612" y="401"/>
                  </a:lnTo>
                  <a:lnTo>
                    <a:pt x="612" y="401"/>
                  </a:lnTo>
                  <a:lnTo>
                    <a:pt x="612" y="404"/>
                  </a:lnTo>
                  <a:lnTo>
                    <a:pt x="612" y="407"/>
                  </a:lnTo>
                  <a:lnTo>
                    <a:pt x="615" y="410"/>
                  </a:lnTo>
                  <a:lnTo>
                    <a:pt x="615" y="410"/>
                  </a:lnTo>
                  <a:lnTo>
                    <a:pt x="618" y="413"/>
                  </a:lnTo>
                  <a:lnTo>
                    <a:pt x="618" y="416"/>
                  </a:lnTo>
                  <a:lnTo>
                    <a:pt x="618" y="419"/>
                  </a:lnTo>
                  <a:lnTo>
                    <a:pt x="615" y="422"/>
                  </a:lnTo>
                  <a:lnTo>
                    <a:pt x="615" y="422"/>
                  </a:lnTo>
                  <a:lnTo>
                    <a:pt x="612" y="425"/>
                  </a:lnTo>
                  <a:lnTo>
                    <a:pt x="612" y="428"/>
                  </a:lnTo>
                  <a:lnTo>
                    <a:pt x="612" y="431"/>
                  </a:lnTo>
                  <a:lnTo>
                    <a:pt x="606" y="437"/>
                  </a:lnTo>
                  <a:lnTo>
                    <a:pt x="600" y="440"/>
                  </a:lnTo>
                  <a:lnTo>
                    <a:pt x="585" y="446"/>
                  </a:lnTo>
                  <a:lnTo>
                    <a:pt x="582" y="446"/>
                  </a:lnTo>
                  <a:lnTo>
                    <a:pt x="579" y="446"/>
                  </a:lnTo>
                  <a:lnTo>
                    <a:pt x="579" y="449"/>
                  </a:lnTo>
                  <a:lnTo>
                    <a:pt x="576" y="449"/>
                  </a:lnTo>
                  <a:lnTo>
                    <a:pt x="576" y="452"/>
                  </a:lnTo>
                  <a:lnTo>
                    <a:pt x="576" y="455"/>
                  </a:lnTo>
                  <a:lnTo>
                    <a:pt x="576" y="458"/>
                  </a:lnTo>
                  <a:lnTo>
                    <a:pt x="576" y="458"/>
                  </a:lnTo>
                  <a:lnTo>
                    <a:pt x="579" y="461"/>
                  </a:lnTo>
                  <a:lnTo>
                    <a:pt x="579" y="461"/>
                  </a:lnTo>
                  <a:lnTo>
                    <a:pt x="579" y="464"/>
                  </a:lnTo>
                  <a:lnTo>
                    <a:pt x="579" y="470"/>
                  </a:lnTo>
                  <a:lnTo>
                    <a:pt x="579" y="473"/>
                  </a:lnTo>
                  <a:lnTo>
                    <a:pt x="579" y="473"/>
                  </a:lnTo>
                  <a:lnTo>
                    <a:pt x="579" y="476"/>
                  </a:lnTo>
                  <a:lnTo>
                    <a:pt x="579" y="476"/>
                  </a:lnTo>
                  <a:lnTo>
                    <a:pt x="585" y="482"/>
                  </a:lnTo>
                  <a:lnTo>
                    <a:pt x="585" y="485"/>
                  </a:lnTo>
                  <a:lnTo>
                    <a:pt x="585" y="488"/>
                  </a:lnTo>
                  <a:lnTo>
                    <a:pt x="585" y="491"/>
                  </a:lnTo>
                  <a:lnTo>
                    <a:pt x="585" y="491"/>
                  </a:lnTo>
                  <a:lnTo>
                    <a:pt x="582" y="494"/>
                  </a:lnTo>
                  <a:lnTo>
                    <a:pt x="579" y="494"/>
                  </a:lnTo>
                  <a:lnTo>
                    <a:pt x="573" y="497"/>
                  </a:lnTo>
                  <a:lnTo>
                    <a:pt x="570" y="497"/>
                  </a:lnTo>
                  <a:lnTo>
                    <a:pt x="564" y="491"/>
                  </a:lnTo>
                  <a:lnTo>
                    <a:pt x="561" y="491"/>
                  </a:lnTo>
                  <a:lnTo>
                    <a:pt x="561" y="488"/>
                  </a:lnTo>
                  <a:lnTo>
                    <a:pt x="555" y="479"/>
                  </a:lnTo>
                  <a:lnTo>
                    <a:pt x="552" y="476"/>
                  </a:lnTo>
                  <a:lnTo>
                    <a:pt x="549" y="473"/>
                  </a:lnTo>
                  <a:lnTo>
                    <a:pt x="546" y="473"/>
                  </a:lnTo>
                  <a:lnTo>
                    <a:pt x="546" y="473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37" y="476"/>
                  </a:lnTo>
                  <a:lnTo>
                    <a:pt x="519" y="470"/>
                  </a:lnTo>
                  <a:lnTo>
                    <a:pt x="516" y="467"/>
                  </a:lnTo>
                  <a:lnTo>
                    <a:pt x="516" y="467"/>
                  </a:lnTo>
                  <a:lnTo>
                    <a:pt x="516" y="464"/>
                  </a:lnTo>
                  <a:lnTo>
                    <a:pt x="516" y="461"/>
                  </a:lnTo>
                  <a:lnTo>
                    <a:pt x="516" y="461"/>
                  </a:lnTo>
                  <a:lnTo>
                    <a:pt x="516" y="458"/>
                  </a:lnTo>
                  <a:lnTo>
                    <a:pt x="513" y="458"/>
                  </a:lnTo>
                  <a:lnTo>
                    <a:pt x="513" y="458"/>
                  </a:lnTo>
                  <a:lnTo>
                    <a:pt x="510" y="458"/>
                  </a:lnTo>
                  <a:lnTo>
                    <a:pt x="504" y="458"/>
                  </a:lnTo>
                  <a:lnTo>
                    <a:pt x="498" y="455"/>
                  </a:lnTo>
                  <a:lnTo>
                    <a:pt x="495" y="452"/>
                  </a:lnTo>
                  <a:lnTo>
                    <a:pt x="492" y="449"/>
                  </a:lnTo>
                  <a:lnTo>
                    <a:pt x="492" y="443"/>
                  </a:lnTo>
                  <a:lnTo>
                    <a:pt x="492" y="440"/>
                  </a:lnTo>
                  <a:lnTo>
                    <a:pt x="489" y="437"/>
                  </a:lnTo>
                  <a:lnTo>
                    <a:pt x="489" y="428"/>
                  </a:lnTo>
                  <a:lnTo>
                    <a:pt x="492" y="419"/>
                  </a:lnTo>
                  <a:lnTo>
                    <a:pt x="492" y="416"/>
                  </a:lnTo>
                  <a:lnTo>
                    <a:pt x="489" y="416"/>
                  </a:lnTo>
                  <a:lnTo>
                    <a:pt x="489" y="413"/>
                  </a:lnTo>
                  <a:lnTo>
                    <a:pt x="489" y="410"/>
                  </a:lnTo>
                  <a:lnTo>
                    <a:pt x="486" y="407"/>
                  </a:lnTo>
                  <a:lnTo>
                    <a:pt x="477" y="404"/>
                  </a:lnTo>
                  <a:lnTo>
                    <a:pt x="474" y="404"/>
                  </a:lnTo>
                  <a:lnTo>
                    <a:pt x="471" y="404"/>
                  </a:lnTo>
                  <a:lnTo>
                    <a:pt x="450" y="407"/>
                  </a:lnTo>
                  <a:lnTo>
                    <a:pt x="447" y="410"/>
                  </a:lnTo>
                  <a:lnTo>
                    <a:pt x="447" y="413"/>
                  </a:lnTo>
                  <a:lnTo>
                    <a:pt x="444" y="413"/>
                  </a:lnTo>
                  <a:lnTo>
                    <a:pt x="441" y="416"/>
                  </a:lnTo>
                  <a:lnTo>
                    <a:pt x="438" y="416"/>
                  </a:lnTo>
                  <a:lnTo>
                    <a:pt x="438" y="419"/>
                  </a:lnTo>
                  <a:lnTo>
                    <a:pt x="435" y="422"/>
                  </a:lnTo>
                  <a:lnTo>
                    <a:pt x="435" y="422"/>
                  </a:lnTo>
                  <a:lnTo>
                    <a:pt x="435" y="425"/>
                  </a:lnTo>
                  <a:lnTo>
                    <a:pt x="432" y="425"/>
                  </a:lnTo>
                  <a:lnTo>
                    <a:pt x="429" y="425"/>
                  </a:lnTo>
                  <a:lnTo>
                    <a:pt x="429" y="425"/>
                  </a:lnTo>
                  <a:lnTo>
                    <a:pt x="429" y="425"/>
                  </a:lnTo>
                  <a:lnTo>
                    <a:pt x="426" y="428"/>
                  </a:lnTo>
                  <a:lnTo>
                    <a:pt x="426" y="428"/>
                  </a:lnTo>
                  <a:lnTo>
                    <a:pt x="426" y="431"/>
                  </a:lnTo>
                  <a:lnTo>
                    <a:pt x="423" y="434"/>
                  </a:lnTo>
                  <a:lnTo>
                    <a:pt x="420" y="434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1" y="431"/>
                  </a:lnTo>
                  <a:lnTo>
                    <a:pt x="399" y="434"/>
                  </a:lnTo>
                  <a:lnTo>
                    <a:pt x="399" y="416"/>
                  </a:lnTo>
                  <a:lnTo>
                    <a:pt x="396" y="416"/>
                  </a:lnTo>
                  <a:lnTo>
                    <a:pt x="396" y="413"/>
                  </a:lnTo>
                  <a:lnTo>
                    <a:pt x="393" y="413"/>
                  </a:lnTo>
                  <a:lnTo>
                    <a:pt x="393" y="413"/>
                  </a:lnTo>
                  <a:lnTo>
                    <a:pt x="390" y="410"/>
                  </a:lnTo>
                  <a:lnTo>
                    <a:pt x="384" y="407"/>
                  </a:lnTo>
                  <a:lnTo>
                    <a:pt x="378" y="398"/>
                  </a:lnTo>
                  <a:lnTo>
                    <a:pt x="375" y="395"/>
                  </a:lnTo>
                  <a:lnTo>
                    <a:pt x="375" y="392"/>
                  </a:lnTo>
                  <a:lnTo>
                    <a:pt x="378" y="389"/>
                  </a:lnTo>
                  <a:lnTo>
                    <a:pt x="378" y="386"/>
                  </a:lnTo>
                  <a:lnTo>
                    <a:pt x="375" y="383"/>
                  </a:lnTo>
                  <a:lnTo>
                    <a:pt x="375" y="380"/>
                  </a:lnTo>
                  <a:lnTo>
                    <a:pt x="360" y="377"/>
                  </a:lnTo>
                  <a:lnTo>
                    <a:pt x="360" y="377"/>
                  </a:lnTo>
                  <a:lnTo>
                    <a:pt x="360" y="377"/>
                  </a:lnTo>
                  <a:lnTo>
                    <a:pt x="360" y="380"/>
                  </a:lnTo>
                  <a:lnTo>
                    <a:pt x="360" y="383"/>
                  </a:lnTo>
                  <a:lnTo>
                    <a:pt x="360" y="386"/>
                  </a:lnTo>
                  <a:lnTo>
                    <a:pt x="357" y="386"/>
                  </a:lnTo>
                  <a:lnTo>
                    <a:pt x="357" y="389"/>
                  </a:lnTo>
                  <a:lnTo>
                    <a:pt x="354" y="389"/>
                  </a:lnTo>
                  <a:lnTo>
                    <a:pt x="348" y="389"/>
                  </a:lnTo>
                  <a:lnTo>
                    <a:pt x="345" y="389"/>
                  </a:lnTo>
                  <a:lnTo>
                    <a:pt x="342" y="392"/>
                  </a:lnTo>
                  <a:lnTo>
                    <a:pt x="342" y="395"/>
                  </a:lnTo>
                  <a:lnTo>
                    <a:pt x="339" y="395"/>
                  </a:lnTo>
                  <a:lnTo>
                    <a:pt x="339" y="398"/>
                  </a:lnTo>
                  <a:lnTo>
                    <a:pt x="336" y="398"/>
                  </a:lnTo>
                  <a:lnTo>
                    <a:pt x="321" y="395"/>
                  </a:lnTo>
                  <a:lnTo>
                    <a:pt x="312" y="392"/>
                  </a:lnTo>
                  <a:lnTo>
                    <a:pt x="309" y="392"/>
                  </a:lnTo>
                  <a:lnTo>
                    <a:pt x="306" y="395"/>
                  </a:lnTo>
                  <a:lnTo>
                    <a:pt x="306" y="395"/>
                  </a:lnTo>
                  <a:lnTo>
                    <a:pt x="297" y="404"/>
                  </a:lnTo>
                  <a:lnTo>
                    <a:pt x="294" y="404"/>
                  </a:lnTo>
                  <a:lnTo>
                    <a:pt x="294" y="404"/>
                  </a:lnTo>
                  <a:lnTo>
                    <a:pt x="276" y="410"/>
                  </a:lnTo>
                  <a:lnTo>
                    <a:pt x="273" y="410"/>
                  </a:lnTo>
                  <a:lnTo>
                    <a:pt x="273" y="407"/>
                  </a:lnTo>
                  <a:lnTo>
                    <a:pt x="270" y="407"/>
                  </a:lnTo>
                  <a:lnTo>
                    <a:pt x="270" y="404"/>
                  </a:lnTo>
                  <a:lnTo>
                    <a:pt x="267" y="404"/>
                  </a:lnTo>
                  <a:lnTo>
                    <a:pt x="258" y="407"/>
                  </a:lnTo>
                  <a:lnTo>
                    <a:pt x="255" y="407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2" y="413"/>
                  </a:lnTo>
                  <a:lnTo>
                    <a:pt x="252" y="413"/>
                  </a:lnTo>
                  <a:lnTo>
                    <a:pt x="249" y="413"/>
                  </a:lnTo>
                  <a:lnTo>
                    <a:pt x="246" y="413"/>
                  </a:lnTo>
                  <a:lnTo>
                    <a:pt x="246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0" y="410"/>
                  </a:lnTo>
                  <a:lnTo>
                    <a:pt x="240" y="410"/>
                  </a:lnTo>
                  <a:lnTo>
                    <a:pt x="237" y="410"/>
                  </a:lnTo>
                  <a:lnTo>
                    <a:pt x="237" y="407"/>
                  </a:lnTo>
                  <a:lnTo>
                    <a:pt x="234" y="401"/>
                  </a:lnTo>
                  <a:lnTo>
                    <a:pt x="231" y="398"/>
                  </a:lnTo>
                  <a:lnTo>
                    <a:pt x="228" y="395"/>
                  </a:lnTo>
                  <a:lnTo>
                    <a:pt x="219" y="395"/>
                  </a:lnTo>
                  <a:lnTo>
                    <a:pt x="219" y="395"/>
                  </a:lnTo>
                  <a:lnTo>
                    <a:pt x="216" y="395"/>
                  </a:lnTo>
                  <a:lnTo>
                    <a:pt x="216" y="395"/>
                  </a:lnTo>
                  <a:lnTo>
                    <a:pt x="213" y="392"/>
                  </a:lnTo>
                  <a:lnTo>
                    <a:pt x="210" y="395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7" y="395"/>
                  </a:lnTo>
                  <a:lnTo>
                    <a:pt x="201" y="398"/>
                  </a:lnTo>
                  <a:lnTo>
                    <a:pt x="192" y="398"/>
                  </a:lnTo>
                  <a:lnTo>
                    <a:pt x="183" y="395"/>
                  </a:lnTo>
                  <a:lnTo>
                    <a:pt x="177" y="392"/>
                  </a:lnTo>
                  <a:lnTo>
                    <a:pt x="174" y="389"/>
                  </a:lnTo>
                  <a:lnTo>
                    <a:pt x="153" y="383"/>
                  </a:lnTo>
                  <a:lnTo>
                    <a:pt x="147" y="383"/>
                  </a:lnTo>
                  <a:lnTo>
                    <a:pt x="144" y="383"/>
                  </a:lnTo>
                  <a:lnTo>
                    <a:pt x="141" y="386"/>
                  </a:lnTo>
                  <a:lnTo>
                    <a:pt x="138" y="392"/>
                  </a:lnTo>
                  <a:lnTo>
                    <a:pt x="135" y="392"/>
                  </a:lnTo>
                  <a:lnTo>
                    <a:pt x="135" y="395"/>
                  </a:lnTo>
                  <a:lnTo>
                    <a:pt x="132" y="395"/>
                  </a:lnTo>
                  <a:lnTo>
                    <a:pt x="129" y="398"/>
                  </a:lnTo>
                  <a:lnTo>
                    <a:pt x="126" y="398"/>
                  </a:lnTo>
                  <a:lnTo>
                    <a:pt x="120" y="404"/>
                  </a:lnTo>
                  <a:lnTo>
                    <a:pt x="117" y="404"/>
                  </a:lnTo>
                  <a:lnTo>
                    <a:pt x="111" y="407"/>
                  </a:lnTo>
                  <a:lnTo>
                    <a:pt x="108" y="407"/>
                  </a:lnTo>
                  <a:lnTo>
                    <a:pt x="105" y="407"/>
                  </a:lnTo>
                  <a:lnTo>
                    <a:pt x="102" y="404"/>
                  </a:lnTo>
                  <a:lnTo>
                    <a:pt x="99" y="401"/>
                  </a:lnTo>
                  <a:lnTo>
                    <a:pt x="96" y="398"/>
                  </a:lnTo>
                  <a:lnTo>
                    <a:pt x="93" y="398"/>
                  </a:lnTo>
                  <a:lnTo>
                    <a:pt x="87" y="386"/>
                  </a:lnTo>
                  <a:lnTo>
                    <a:pt x="84" y="380"/>
                  </a:lnTo>
                  <a:lnTo>
                    <a:pt x="84" y="380"/>
                  </a:lnTo>
                  <a:lnTo>
                    <a:pt x="84" y="374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1" y="368"/>
                  </a:lnTo>
                  <a:lnTo>
                    <a:pt x="78" y="362"/>
                  </a:lnTo>
                  <a:lnTo>
                    <a:pt x="75" y="356"/>
                  </a:lnTo>
                  <a:lnTo>
                    <a:pt x="75" y="356"/>
                  </a:lnTo>
                  <a:lnTo>
                    <a:pt x="75" y="353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75" y="350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23" y="350"/>
                  </a:lnTo>
                  <a:lnTo>
                    <a:pt x="120" y="344"/>
                  </a:lnTo>
                  <a:lnTo>
                    <a:pt x="114" y="341"/>
                  </a:lnTo>
                  <a:lnTo>
                    <a:pt x="108" y="341"/>
                  </a:lnTo>
                  <a:lnTo>
                    <a:pt x="108" y="341"/>
                  </a:lnTo>
                  <a:lnTo>
                    <a:pt x="105" y="344"/>
                  </a:lnTo>
                  <a:lnTo>
                    <a:pt x="105" y="344"/>
                  </a:lnTo>
                  <a:lnTo>
                    <a:pt x="105" y="341"/>
                  </a:lnTo>
                  <a:lnTo>
                    <a:pt x="105" y="341"/>
                  </a:lnTo>
                  <a:lnTo>
                    <a:pt x="102" y="338"/>
                  </a:lnTo>
                  <a:lnTo>
                    <a:pt x="102" y="338"/>
                  </a:lnTo>
                  <a:lnTo>
                    <a:pt x="96" y="335"/>
                  </a:lnTo>
                  <a:lnTo>
                    <a:pt x="93" y="332"/>
                  </a:lnTo>
                  <a:lnTo>
                    <a:pt x="90" y="332"/>
                  </a:lnTo>
                  <a:lnTo>
                    <a:pt x="90" y="324"/>
                  </a:lnTo>
                  <a:lnTo>
                    <a:pt x="81" y="318"/>
                  </a:lnTo>
                  <a:lnTo>
                    <a:pt x="81" y="309"/>
                  </a:lnTo>
                  <a:lnTo>
                    <a:pt x="81" y="300"/>
                  </a:lnTo>
                  <a:lnTo>
                    <a:pt x="78" y="294"/>
                  </a:lnTo>
                  <a:lnTo>
                    <a:pt x="75" y="288"/>
                  </a:lnTo>
                  <a:lnTo>
                    <a:pt x="72" y="288"/>
                  </a:lnTo>
                  <a:lnTo>
                    <a:pt x="72" y="285"/>
                  </a:lnTo>
                  <a:lnTo>
                    <a:pt x="75" y="282"/>
                  </a:lnTo>
                  <a:lnTo>
                    <a:pt x="75" y="279"/>
                  </a:lnTo>
                  <a:lnTo>
                    <a:pt x="78" y="276"/>
                  </a:lnTo>
                  <a:lnTo>
                    <a:pt x="78" y="261"/>
                  </a:lnTo>
                  <a:lnTo>
                    <a:pt x="81" y="258"/>
                  </a:lnTo>
                  <a:lnTo>
                    <a:pt x="84" y="261"/>
                  </a:lnTo>
                  <a:lnTo>
                    <a:pt x="84" y="258"/>
                  </a:lnTo>
                  <a:lnTo>
                    <a:pt x="84" y="255"/>
                  </a:lnTo>
                  <a:lnTo>
                    <a:pt x="84" y="252"/>
                  </a:lnTo>
                  <a:lnTo>
                    <a:pt x="81" y="252"/>
                  </a:lnTo>
                  <a:lnTo>
                    <a:pt x="81" y="249"/>
                  </a:lnTo>
                  <a:lnTo>
                    <a:pt x="81" y="231"/>
                  </a:lnTo>
                  <a:lnTo>
                    <a:pt x="84" y="225"/>
                  </a:lnTo>
                  <a:lnTo>
                    <a:pt x="87" y="225"/>
                  </a:lnTo>
                  <a:lnTo>
                    <a:pt x="90" y="228"/>
                  </a:lnTo>
                  <a:lnTo>
                    <a:pt x="90" y="225"/>
                  </a:lnTo>
                  <a:lnTo>
                    <a:pt x="87" y="222"/>
                  </a:lnTo>
                  <a:lnTo>
                    <a:pt x="81" y="222"/>
                  </a:lnTo>
                  <a:lnTo>
                    <a:pt x="78" y="225"/>
                  </a:lnTo>
                  <a:lnTo>
                    <a:pt x="78" y="231"/>
                  </a:lnTo>
                  <a:lnTo>
                    <a:pt x="75" y="231"/>
                  </a:lnTo>
                  <a:lnTo>
                    <a:pt x="75" y="231"/>
                  </a:lnTo>
                  <a:lnTo>
                    <a:pt x="72" y="228"/>
                  </a:lnTo>
                  <a:lnTo>
                    <a:pt x="72" y="225"/>
                  </a:lnTo>
                  <a:lnTo>
                    <a:pt x="72" y="216"/>
                  </a:lnTo>
                  <a:lnTo>
                    <a:pt x="72" y="213"/>
                  </a:lnTo>
                  <a:lnTo>
                    <a:pt x="75" y="210"/>
                  </a:lnTo>
                  <a:lnTo>
                    <a:pt x="72" y="210"/>
                  </a:lnTo>
                  <a:lnTo>
                    <a:pt x="69" y="207"/>
                  </a:lnTo>
                  <a:lnTo>
                    <a:pt x="69" y="204"/>
                  </a:lnTo>
                  <a:lnTo>
                    <a:pt x="72" y="198"/>
                  </a:lnTo>
                  <a:lnTo>
                    <a:pt x="72" y="195"/>
                  </a:lnTo>
                  <a:lnTo>
                    <a:pt x="75" y="192"/>
                  </a:lnTo>
                  <a:lnTo>
                    <a:pt x="78" y="189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5" y="189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9" y="171"/>
                  </a:lnTo>
                  <a:lnTo>
                    <a:pt x="69" y="165"/>
                  </a:lnTo>
                  <a:lnTo>
                    <a:pt x="72" y="162"/>
                  </a:lnTo>
                  <a:lnTo>
                    <a:pt x="75" y="162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60" y="150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60" y="144"/>
                  </a:lnTo>
                  <a:lnTo>
                    <a:pt x="54" y="138"/>
                  </a:lnTo>
                  <a:lnTo>
                    <a:pt x="51" y="135"/>
                  </a:lnTo>
                  <a:lnTo>
                    <a:pt x="48" y="129"/>
                  </a:lnTo>
                  <a:lnTo>
                    <a:pt x="54" y="129"/>
                  </a:lnTo>
                  <a:lnTo>
                    <a:pt x="54" y="129"/>
                  </a:lnTo>
                  <a:lnTo>
                    <a:pt x="51" y="120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42" y="123"/>
                  </a:lnTo>
                  <a:lnTo>
                    <a:pt x="39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3" y="114"/>
                  </a:lnTo>
                  <a:lnTo>
                    <a:pt x="30" y="114"/>
                  </a:lnTo>
                  <a:lnTo>
                    <a:pt x="27" y="114"/>
                  </a:lnTo>
                  <a:lnTo>
                    <a:pt x="27" y="111"/>
                  </a:lnTo>
                  <a:lnTo>
                    <a:pt x="24" y="108"/>
                  </a:lnTo>
                  <a:lnTo>
                    <a:pt x="27" y="96"/>
                  </a:lnTo>
                  <a:lnTo>
                    <a:pt x="27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1" y="36"/>
                  </a:lnTo>
                  <a:lnTo>
                    <a:pt x="18" y="30"/>
                  </a:lnTo>
                  <a:lnTo>
                    <a:pt x="18" y="27"/>
                  </a:lnTo>
                  <a:lnTo>
                    <a:pt x="18" y="24"/>
                  </a:lnTo>
                  <a:lnTo>
                    <a:pt x="15" y="21"/>
                  </a:lnTo>
                  <a:lnTo>
                    <a:pt x="9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8" y="15"/>
                  </a:lnTo>
                  <a:lnTo>
                    <a:pt x="66" y="21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4" y="24"/>
                  </a:lnTo>
                  <a:lnTo>
                    <a:pt x="87" y="24"/>
                  </a:lnTo>
                  <a:lnTo>
                    <a:pt x="90" y="21"/>
                  </a:lnTo>
                  <a:lnTo>
                    <a:pt x="93" y="18"/>
                  </a:lnTo>
                  <a:lnTo>
                    <a:pt x="99" y="12"/>
                  </a:lnTo>
                  <a:lnTo>
                    <a:pt x="102" y="9"/>
                  </a:lnTo>
                  <a:lnTo>
                    <a:pt x="111" y="6"/>
                  </a:lnTo>
                  <a:lnTo>
                    <a:pt x="117" y="6"/>
                  </a:lnTo>
                  <a:lnTo>
                    <a:pt x="141" y="9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27"/>
                  </a:lnTo>
                  <a:lnTo>
                    <a:pt x="150" y="33"/>
                  </a:lnTo>
                  <a:lnTo>
                    <a:pt x="144" y="39"/>
                  </a:lnTo>
                  <a:lnTo>
                    <a:pt x="144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38" y="45"/>
                  </a:lnTo>
                  <a:lnTo>
                    <a:pt x="135" y="45"/>
                  </a:lnTo>
                  <a:lnTo>
                    <a:pt x="135" y="48"/>
                  </a:lnTo>
                  <a:lnTo>
                    <a:pt x="135" y="54"/>
                  </a:lnTo>
                  <a:lnTo>
                    <a:pt x="138" y="63"/>
                  </a:lnTo>
                  <a:lnTo>
                    <a:pt x="141" y="69"/>
                  </a:lnTo>
                  <a:lnTo>
                    <a:pt x="144" y="78"/>
                  </a:lnTo>
                  <a:lnTo>
                    <a:pt x="159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9" y="120"/>
                  </a:lnTo>
                  <a:lnTo>
                    <a:pt x="162" y="120"/>
                  </a:lnTo>
                  <a:lnTo>
                    <a:pt x="165" y="120"/>
                  </a:lnTo>
                  <a:lnTo>
                    <a:pt x="168" y="120"/>
                  </a:lnTo>
                  <a:lnTo>
                    <a:pt x="168" y="120"/>
                  </a:lnTo>
                  <a:lnTo>
                    <a:pt x="171" y="123"/>
                  </a:lnTo>
                  <a:lnTo>
                    <a:pt x="174" y="126"/>
                  </a:lnTo>
                  <a:lnTo>
                    <a:pt x="177" y="123"/>
                  </a:lnTo>
                  <a:lnTo>
                    <a:pt x="177" y="120"/>
                  </a:lnTo>
                  <a:lnTo>
                    <a:pt x="174" y="117"/>
                  </a:lnTo>
                  <a:lnTo>
                    <a:pt x="177" y="114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210" y="108"/>
                  </a:lnTo>
                  <a:lnTo>
                    <a:pt x="237" y="120"/>
                  </a:lnTo>
                  <a:lnTo>
                    <a:pt x="273" y="120"/>
                  </a:lnTo>
                  <a:lnTo>
                    <a:pt x="282" y="123"/>
                  </a:lnTo>
                  <a:lnTo>
                    <a:pt x="288" y="123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9" y="126"/>
                  </a:lnTo>
                  <a:lnTo>
                    <a:pt x="324" y="126"/>
                  </a:lnTo>
                  <a:lnTo>
                    <a:pt x="327" y="126"/>
                  </a:lnTo>
                  <a:lnTo>
                    <a:pt x="333" y="132"/>
                  </a:lnTo>
                  <a:lnTo>
                    <a:pt x="345" y="135"/>
                  </a:lnTo>
                  <a:lnTo>
                    <a:pt x="363" y="147"/>
                  </a:lnTo>
                  <a:lnTo>
                    <a:pt x="369" y="141"/>
                  </a:lnTo>
                  <a:lnTo>
                    <a:pt x="405" y="132"/>
                  </a:lnTo>
                  <a:lnTo>
                    <a:pt x="414" y="129"/>
                  </a:lnTo>
                  <a:lnTo>
                    <a:pt x="420" y="123"/>
                  </a:lnTo>
                  <a:lnTo>
                    <a:pt x="423" y="123"/>
                  </a:lnTo>
                  <a:lnTo>
                    <a:pt x="426" y="120"/>
                  </a:lnTo>
                  <a:lnTo>
                    <a:pt x="432" y="111"/>
                  </a:lnTo>
                  <a:lnTo>
                    <a:pt x="444" y="102"/>
                  </a:lnTo>
                  <a:lnTo>
                    <a:pt x="471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2" name="Freeform 58"/>
            <p:cNvSpPr>
              <a:spLocks/>
            </p:cNvSpPr>
            <p:nvPr/>
          </p:nvSpPr>
          <p:spPr bwMode="auto">
            <a:xfrm>
              <a:off x="5700" y="1018"/>
              <a:ext cx="581" cy="572"/>
            </a:xfrm>
            <a:custGeom>
              <a:avLst/>
              <a:gdLst>
                <a:gd name="T0" fmla="*/ 138 w 581"/>
                <a:gd name="T1" fmla="*/ 27 h 572"/>
                <a:gd name="T2" fmla="*/ 162 w 581"/>
                <a:gd name="T3" fmla="*/ 21 h 572"/>
                <a:gd name="T4" fmla="*/ 189 w 581"/>
                <a:gd name="T5" fmla="*/ 24 h 572"/>
                <a:gd name="T6" fmla="*/ 249 w 581"/>
                <a:gd name="T7" fmla="*/ 51 h 572"/>
                <a:gd name="T8" fmla="*/ 258 w 581"/>
                <a:gd name="T9" fmla="*/ 39 h 572"/>
                <a:gd name="T10" fmla="*/ 303 w 581"/>
                <a:gd name="T11" fmla="*/ 48 h 572"/>
                <a:gd name="T12" fmla="*/ 342 w 581"/>
                <a:gd name="T13" fmla="*/ 63 h 572"/>
                <a:gd name="T14" fmla="*/ 354 w 581"/>
                <a:gd name="T15" fmla="*/ 84 h 572"/>
                <a:gd name="T16" fmla="*/ 369 w 581"/>
                <a:gd name="T17" fmla="*/ 114 h 572"/>
                <a:gd name="T18" fmla="*/ 378 w 581"/>
                <a:gd name="T19" fmla="*/ 129 h 572"/>
                <a:gd name="T20" fmla="*/ 396 w 581"/>
                <a:gd name="T21" fmla="*/ 147 h 572"/>
                <a:gd name="T22" fmla="*/ 420 w 581"/>
                <a:gd name="T23" fmla="*/ 132 h 572"/>
                <a:gd name="T24" fmla="*/ 459 w 581"/>
                <a:gd name="T25" fmla="*/ 156 h 572"/>
                <a:gd name="T26" fmla="*/ 495 w 581"/>
                <a:gd name="T27" fmla="*/ 159 h 572"/>
                <a:gd name="T28" fmla="*/ 518 w 581"/>
                <a:gd name="T29" fmla="*/ 147 h 572"/>
                <a:gd name="T30" fmla="*/ 545 w 581"/>
                <a:gd name="T31" fmla="*/ 153 h 572"/>
                <a:gd name="T32" fmla="*/ 575 w 581"/>
                <a:gd name="T33" fmla="*/ 180 h 572"/>
                <a:gd name="T34" fmla="*/ 560 w 581"/>
                <a:gd name="T35" fmla="*/ 216 h 572"/>
                <a:gd name="T36" fmla="*/ 509 w 581"/>
                <a:gd name="T37" fmla="*/ 213 h 572"/>
                <a:gd name="T38" fmla="*/ 474 w 581"/>
                <a:gd name="T39" fmla="*/ 192 h 572"/>
                <a:gd name="T40" fmla="*/ 462 w 581"/>
                <a:gd name="T41" fmla="*/ 186 h 572"/>
                <a:gd name="T42" fmla="*/ 453 w 581"/>
                <a:gd name="T43" fmla="*/ 204 h 572"/>
                <a:gd name="T44" fmla="*/ 441 w 581"/>
                <a:gd name="T45" fmla="*/ 231 h 572"/>
                <a:gd name="T46" fmla="*/ 462 w 581"/>
                <a:gd name="T47" fmla="*/ 255 h 572"/>
                <a:gd name="T48" fmla="*/ 477 w 581"/>
                <a:gd name="T49" fmla="*/ 258 h 572"/>
                <a:gd name="T50" fmla="*/ 489 w 581"/>
                <a:gd name="T51" fmla="*/ 246 h 572"/>
                <a:gd name="T52" fmla="*/ 509 w 581"/>
                <a:gd name="T53" fmla="*/ 273 h 572"/>
                <a:gd name="T54" fmla="*/ 501 w 581"/>
                <a:gd name="T55" fmla="*/ 302 h 572"/>
                <a:gd name="T56" fmla="*/ 498 w 581"/>
                <a:gd name="T57" fmla="*/ 335 h 572"/>
                <a:gd name="T58" fmla="*/ 474 w 581"/>
                <a:gd name="T59" fmla="*/ 359 h 572"/>
                <a:gd name="T60" fmla="*/ 468 w 581"/>
                <a:gd name="T61" fmla="*/ 407 h 572"/>
                <a:gd name="T62" fmla="*/ 462 w 581"/>
                <a:gd name="T63" fmla="*/ 467 h 572"/>
                <a:gd name="T64" fmla="*/ 444 w 581"/>
                <a:gd name="T65" fmla="*/ 515 h 572"/>
                <a:gd name="T66" fmla="*/ 426 w 581"/>
                <a:gd name="T67" fmla="*/ 557 h 572"/>
                <a:gd name="T68" fmla="*/ 390 w 581"/>
                <a:gd name="T69" fmla="*/ 554 h 572"/>
                <a:gd name="T70" fmla="*/ 360 w 581"/>
                <a:gd name="T71" fmla="*/ 536 h 572"/>
                <a:gd name="T72" fmla="*/ 321 w 581"/>
                <a:gd name="T73" fmla="*/ 533 h 572"/>
                <a:gd name="T74" fmla="*/ 273 w 581"/>
                <a:gd name="T75" fmla="*/ 530 h 572"/>
                <a:gd name="T76" fmla="*/ 249 w 581"/>
                <a:gd name="T77" fmla="*/ 515 h 572"/>
                <a:gd name="T78" fmla="*/ 225 w 581"/>
                <a:gd name="T79" fmla="*/ 530 h 572"/>
                <a:gd name="T80" fmla="*/ 213 w 581"/>
                <a:gd name="T81" fmla="*/ 536 h 572"/>
                <a:gd name="T82" fmla="*/ 189 w 581"/>
                <a:gd name="T83" fmla="*/ 515 h 572"/>
                <a:gd name="T84" fmla="*/ 165 w 581"/>
                <a:gd name="T85" fmla="*/ 488 h 572"/>
                <a:gd name="T86" fmla="*/ 168 w 581"/>
                <a:gd name="T87" fmla="*/ 461 h 572"/>
                <a:gd name="T88" fmla="*/ 159 w 581"/>
                <a:gd name="T89" fmla="*/ 437 h 572"/>
                <a:gd name="T90" fmla="*/ 147 w 581"/>
                <a:gd name="T91" fmla="*/ 425 h 572"/>
                <a:gd name="T92" fmla="*/ 120 w 581"/>
                <a:gd name="T93" fmla="*/ 407 h 572"/>
                <a:gd name="T94" fmla="*/ 111 w 581"/>
                <a:gd name="T95" fmla="*/ 392 h 572"/>
                <a:gd name="T96" fmla="*/ 81 w 581"/>
                <a:gd name="T97" fmla="*/ 353 h 572"/>
                <a:gd name="T98" fmla="*/ 21 w 581"/>
                <a:gd name="T99" fmla="*/ 296 h 572"/>
                <a:gd name="T100" fmla="*/ 3 w 581"/>
                <a:gd name="T101" fmla="*/ 255 h 572"/>
                <a:gd name="T102" fmla="*/ 12 w 581"/>
                <a:gd name="T103" fmla="*/ 222 h 572"/>
                <a:gd name="T104" fmla="*/ 24 w 581"/>
                <a:gd name="T105" fmla="*/ 201 h 572"/>
                <a:gd name="T106" fmla="*/ 18 w 581"/>
                <a:gd name="T107" fmla="*/ 186 h 572"/>
                <a:gd name="T108" fmla="*/ 15 w 581"/>
                <a:gd name="T109" fmla="*/ 120 h 572"/>
                <a:gd name="T110" fmla="*/ 30 w 581"/>
                <a:gd name="T111" fmla="*/ 90 h 572"/>
                <a:gd name="T112" fmla="*/ 42 w 581"/>
                <a:gd name="T113" fmla="*/ 45 h 572"/>
                <a:gd name="T114" fmla="*/ 42 w 581"/>
                <a:gd name="T115" fmla="*/ 21 h 572"/>
                <a:gd name="T116" fmla="*/ 60 w 581"/>
                <a:gd name="T117" fmla="*/ 15 h 572"/>
                <a:gd name="T118" fmla="*/ 84 w 581"/>
                <a:gd name="T11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" h="572">
                  <a:moveTo>
                    <a:pt x="117" y="21"/>
                  </a:moveTo>
                  <a:lnTo>
                    <a:pt x="117" y="24"/>
                  </a:lnTo>
                  <a:lnTo>
                    <a:pt x="117" y="27"/>
                  </a:lnTo>
                  <a:lnTo>
                    <a:pt x="117" y="30"/>
                  </a:lnTo>
                  <a:lnTo>
                    <a:pt x="117" y="33"/>
                  </a:lnTo>
                  <a:lnTo>
                    <a:pt x="117" y="36"/>
                  </a:lnTo>
                  <a:lnTo>
                    <a:pt x="123" y="36"/>
                  </a:lnTo>
                  <a:lnTo>
                    <a:pt x="129" y="33"/>
                  </a:lnTo>
                  <a:lnTo>
                    <a:pt x="132" y="30"/>
                  </a:lnTo>
                  <a:lnTo>
                    <a:pt x="138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50" y="30"/>
                  </a:lnTo>
                  <a:lnTo>
                    <a:pt x="150" y="27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8" y="24"/>
                  </a:lnTo>
                  <a:lnTo>
                    <a:pt x="171" y="24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6" y="21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95" y="33"/>
                  </a:lnTo>
                  <a:lnTo>
                    <a:pt x="198" y="36"/>
                  </a:lnTo>
                  <a:lnTo>
                    <a:pt x="204" y="39"/>
                  </a:lnTo>
                  <a:lnTo>
                    <a:pt x="216" y="42"/>
                  </a:lnTo>
                  <a:lnTo>
                    <a:pt x="222" y="45"/>
                  </a:lnTo>
                  <a:lnTo>
                    <a:pt x="225" y="54"/>
                  </a:lnTo>
                  <a:lnTo>
                    <a:pt x="228" y="54"/>
                  </a:lnTo>
                  <a:lnTo>
                    <a:pt x="246" y="51"/>
                  </a:lnTo>
                  <a:lnTo>
                    <a:pt x="249" y="51"/>
                  </a:lnTo>
                  <a:lnTo>
                    <a:pt x="249" y="5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55" y="45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8" y="39"/>
                  </a:lnTo>
                  <a:lnTo>
                    <a:pt x="264" y="39"/>
                  </a:lnTo>
                  <a:lnTo>
                    <a:pt x="264" y="39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73" y="36"/>
                  </a:lnTo>
                  <a:lnTo>
                    <a:pt x="279" y="36"/>
                  </a:lnTo>
                  <a:lnTo>
                    <a:pt x="285" y="39"/>
                  </a:lnTo>
                  <a:lnTo>
                    <a:pt x="285" y="39"/>
                  </a:lnTo>
                  <a:lnTo>
                    <a:pt x="297" y="45"/>
                  </a:lnTo>
                  <a:lnTo>
                    <a:pt x="303" y="4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309" y="51"/>
                  </a:lnTo>
                  <a:lnTo>
                    <a:pt x="309" y="48"/>
                  </a:lnTo>
                  <a:lnTo>
                    <a:pt x="315" y="48"/>
                  </a:lnTo>
                  <a:lnTo>
                    <a:pt x="315" y="45"/>
                  </a:lnTo>
                  <a:lnTo>
                    <a:pt x="318" y="45"/>
                  </a:lnTo>
                  <a:lnTo>
                    <a:pt x="336" y="57"/>
                  </a:lnTo>
                  <a:lnTo>
                    <a:pt x="342" y="60"/>
                  </a:lnTo>
                  <a:lnTo>
                    <a:pt x="342" y="63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5" y="69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84"/>
                  </a:lnTo>
                  <a:lnTo>
                    <a:pt x="351" y="84"/>
                  </a:lnTo>
                  <a:lnTo>
                    <a:pt x="348" y="87"/>
                  </a:lnTo>
                  <a:lnTo>
                    <a:pt x="348" y="87"/>
                  </a:lnTo>
                  <a:lnTo>
                    <a:pt x="351" y="93"/>
                  </a:lnTo>
                  <a:lnTo>
                    <a:pt x="354" y="96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5" y="123"/>
                  </a:lnTo>
                  <a:lnTo>
                    <a:pt x="375" y="126"/>
                  </a:lnTo>
                  <a:lnTo>
                    <a:pt x="375" y="126"/>
                  </a:lnTo>
                  <a:lnTo>
                    <a:pt x="375" y="129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81" y="129"/>
                  </a:lnTo>
                  <a:lnTo>
                    <a:pt x="381" y="129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1" y="138"/>
                  </a:lnTo>
                  <a:lnTo>
                    <a:pt x="381" y="141"/>
                  </a:lnTo>
                  <a:lnTo>
                    <a:pt x="381" y="141"/>
                  </a:lnTo>
                  <a:lnTo>
                    <a:pt x="384" y="147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5" y="150"/>
                  </a:lnTo>
                  <a:lnTo>
                    <a:pt x="408" y="150"/>
                  </a:lnTo>
                  <a:lnTo>
                    <a:pt x="411" y="144"/>
                  </a:lnTo>
                  <a:lnTo>
                    <a:pt x="411" y="144"/>
                  </a:lnTo>
                  <a:lnTo>
                    <a:pt x="411" y="138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29"/>
                  </a:lnTo>
                  <a:lnTo>
                    <a:pt x="411" y="129"/>
                  </a:lnTo>
                  <a:lnTo>
                    <a:pt x="420" y="132"/>
                  </a:lnTo>
                  <a:lnTo>
                    <a:pt x="426" y="129"/>
                  </a:lnTo>
                  <a:lnTo>
                    <a:pt x="429" y="132"/>
                  </a:lnTo>
                  <a:lnTo>
                    <a:pt x="441" y="138"/>
                  </a:lnTo>
                  <a:lnTo>
                    <a:pt x="447" y="138"/>
                  </a:lnTo>
                  <a:lnTo>
                    <a:pt x="447" y="150"/>
                  </a:lnTo>
                  <a:lnTo>
                    <a:pt x="447" y="150"/>
                  </a:lnTo>
                  <a:lnTo>
                    <a:pt x="450" y="159"/>
                  </a:lnTo>
                  <a:lnTo>
                    <a:pt x="453" y="162"/>
                  </a:lnTo>
                  <a:lnTo>
                    <a:pt x="459" y="159"/>
                  </a:lnTo>
                  <a:lnTo>
                    <a:pt x="459" y="156"/>
                  </a:lnTo>
                  <a:lnTo>
                    <a:pt x="459" y="156"/>
                  </a:lnTo>
                  <a:lnTo>
                    <a:pt x="459" y="156"/>
                  </a:lnTo>
                  <a:lnTo>
                    <a:pt x="459" y="153"/>
                  </a:lnTo>
                  <a:lnTo>
                    <a:pt x="459" y="153"/>
                  </a:lnTo>
                  <a:lnTo>
                    <a:pt x="462" y="150"/>
                  </a:lnTo>
                  <a:lnTo>
                    <a:pt x="462" y="150"/>
                  </a:lnTo>
                  <a:lnTo>
                    <a:pt x="471" y="156"/>
                  </a:lnTo>
                  <a:lnTo>
                    <a:pt x="474" y="159"/>
                  </a:lnTo>
                  <a:lnTo>
                    <a:pt x="477" y="159"/>
                  </a:lnTo>
                  <a:lnTo>
                    <a:pt x="495" y="159"/>
                  </a:lnTo>
                  <a:lnTo>
                    <a:pt x="501" y="162"/>
                  </a:lnTo>
                  <a:lnTo>
                    <a:pt x="503" y="162"/>
                  </a:lnTo>
                  <a:lnTo>
                    <a:pt x="503" y="162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509" y="156"/>
                  </a:lnTo>
                  <a:lnTo>
                    <a:pt x="512" y="156"/>
                  </a:lnTo>
                  <a:lnTo>
                    <a:pt x="515" y="153"/>
                  </a:lnTo>
                  <a:lnTo>
                    <a:pt x="515" y="153"/>
                  </a:lnTo>
                  <a:lnTo>
                    <a:pt x="518" y="147"/>
                  </a:lnTo>
                  <a:lnTo>
                    <a:pt x="518" y="147"/>
                  </a:lnTo>
                  <a:lnTo>
                    <a:pt x="521" y="144"/>
                  </a:lnTo>
                  <a:lnTo>
                    <a:pt x="527" y="141"/>
                  </a:lnTo>
                  <a:lnTo>
                    <a:pt x="530" y="144"/>
                  </a:lnTo>
                  <a:lnTo>
                    <a:pt x="530" y="147"/>
                  </a:lnTo>
                  <a:lnTo>
                    <a:pt x="542" y="147"/>
                  </a:lnTo>
                  <a:lnTo>
                    <a:pt x="545" y="147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3"/>
                  </a:lnTo>
                  <a:lnTo>
                    <a:pt x="545" y="156"/>
                  </a:lnTo>
                  <a:lnTo>
                    <a:pt x="542" y="156"/>
                  </a:lnTo>
                  <a:lnTo>
                    <a:pt x="542" y="156"/>
                  </a:lnTo>
                  <a:lnTo>
                    <a:pt x="545" y="159"/>
                  </a:lnTo>
                  <a:lnTo>
                    <a:pt x="551" y="168"/>
                  </a:lnTo>
                  <a:lnTo>
                    <a:pt x="554" y="171"/>
                  </a:lnTo>
                  <a:lnTo>
                    <a:pt x="560" y="174"/>
                  </a:lnTo>
                  <a:lnTo>
                    <a:pt x="569" y="174"/>
                  </a:lnTo>
                  <a:lnTo>
                    <a:pt x="572" y="177"/>
                  </a:lnTo>
                  <a:lnTo>
                    <a:pt x="575" y="180"/>
                  </a:lnTo>
                  <a:lnTo>
                    <a:pt x="575" y="183"/>
                  </a:lnTo>
                  <a:lnTo>
                    <a:pt x="578" y="186"/>
                  </a:lnTo>
                  <a:lnTo>
                    <a:pt x="581" y="186"/>
                  </a:lnTo>
                  <a:lnTo>
                    <a:pt x="572" y="198"/>
                  </a:lnTo>
                  <a:lnTo>
                    <a:pt x="569" y="210"/>
                  </a:lnTo>
                  <a:lnTo>
                    <a:pt x="566" y="213"/>
                  </a:lnTo>
                  <a:lnTo>
                    <a:pt x="566" y="216"/>
                  </a:lnTo>
                  <a:lnTo>
                    <a:pt x="563" y="216"/>
                  </a:lnTo>
                  <a:lnTo>
                    <a:pt x="560" y="216"/>
                  </a:lnTo>
                  <a:lnTo>
                    <a:pt x="560" y="216"/>
                  </a:lnTo>
                  <a:lnTo>
                    <a:pt x="557" y="216"/>
                  </a:lnTo>
                  <a:lnTo>
                    <a:pt x="551" y="213"/>
                  </a:lnTo>
                  <a:lnTo>
                    <a:pt x="551" y="210"/>
                  </a:lnTo>
                  <a:lnTo>
                    <a:pt x="548" y="210"/>
                  </a:lnTo>
                  <a:lnTo>
                    <a:pt x="545" y="210"/>
                  </a:lnTo>
                  <a:lnTo>
                    <a:pt x="524" y="216"/>
                  </a:lnTo>
                  <a:lnTo>
                    <a:pt x="515" y="216"/>
                  </a:lnTo>
                  <a:lnTo>
                    <a:pt x="512" y="213"/>
                  </a:lnTo>
                  <a:lnTo>
                    <a:pt x="509" y="213"/>
                  </a:lnTo>
                  <a:lnTo>
                    <a:pt x="509" y="213"/>
                  </a:lnTo>
                  <a:lnTo>
                    <a:pt x="506" y="210"/>
                  </a:lnTo>
                  <a:lnTo>
                    <a:pt x="506" y="207"/>
                  </a:lnTo>
                  <a:lnTo>
                    <a:pt x="506" y="207"/>
                  </a:lnTo>
                  <a:lnTo>
                    <a:pt x="503" y="204"/>
                  </a:lnTo>
                  <a:lnTo>
                    <a:pt x="503" y="204"/>
                  </a:lnTo>
                  <a:lnTo>
                    <a:pt x="495" y="201"/>
                  </a:lnTo>
                  <a:lnTo>
                    <a:pt x="486" y="198"/>
                  </a:lnTo>
                  <a:lnTo>
                    <a:pt x="477" y="195"/>
                  </a:lnTo>
                  <a:lnTo>
                    <a:pt x="474" y="195"/>
                  </a:lnTo>
                  <a:lnTo>
                    <a:pt x="474" y="192"/>
                  </a:lnTo>
                  <a:lnTo>
                    <a:pt x="474" y="189"/>
                  </a:lnTo>
                  <a:lnTo>
                    <a:pt x="471" y="180"/>
                  </a:lnTo>
                  <a:lnTo>
                    <a:pt x="471" y="180"/>
                  </a:lnTo>
                  <a:lnTo>
                    <a:pt x="468" y="177"/>
                  </a:lnTo>
                  <a:lnTo>
                    <a:pt x="465" y="177"/>
                  </a:lnTo>
                  <a:lnTo>
                    <a:pt x="462" y="177"/>
                  </a:lnTo>
                  <a:lnTo>
                    <a:pt x="462" y="177"/>
                  </a:lnTo>
                  <a:lnTo>
                    <a:pt x="462" y="180"/>
                  </a:lnTo>
                  <a:lnTo>
                    <a:pt x="462" y="183"/>
                  </a:lnTo>
                  <a:lnTo>
                    <a:pt x="462" y="186"/>
                  </a:lnTo>
                  <a:lnTo>
                    <a:pt x="462" y="189"/>
                  </a:lnTo>
                  <a:lnTo>
                    <a:pt x="459" y="192"/>
                  </a:lnTo>
                  <a:lnTo>
                    <a:pt x="456" y="192"/>
                  </a:lnTo>
                  <a:lnTo>
                    <a:pt x="456" y="198"/>
                  </a:lnTo>
                  <a:lnTo>
                    <a:pt x="453" y="198"/>
                  </a:lnTo>
                  <a:lnTo>
                    <a:pt x="453" y="198"/>
                  </a:lnTo>
                  <a:lnTo>
                    <a:pt x="453" y="201"/>
                  </a:lnTo>
                  <a:lnTo>
                    <a:pt x="453" y="201"/>
                  </a:lnTo>
                  <a:lnTo>
                    <a:pt x="453" y="204"/>
                  </a:lnTo>
                  <a:lnTo>
                    <a:pt x="453" y="204"/>
                  </a:lnTo>
                  <a:lnTo>
                    <a:pt x="453" y="207"/>
                  </a:lnTo>
                  <a:lnTo>
                    <a:pt x="444" y="213"/>
                  </a:lnTo>
                  <a:lnTo>
                    <a:pt x="444" y="216"/>
                  </a:lnTo>
                  <a:lnTo>
                    <a:pt x="441" y="216"/>
                  </a:lnTo>
                  <a:lnTo>
                    <a:pt x="441" y="219"/>
                  </a:lnTo>
                  <a:lnTo>
                    <a:pt x="441" y="222"/>
                  </a:lnTo>
                  <a:lnTo>
                    <a:pt x="441" y="225"/>
                  </a:lnTo>
                  <a:lnTo>
                    <a:pt x="441" y="225"/>
                  </a:lnTo>
                  <a:lnTo>
                    <a:pt x="441" y="228"/>
                  </a:lnTo>
                  <a:lnTo>
                    <a:pt x="441" y="231"/>
                  </a:lnTo>
                  <a:lnTo>
                    <a:pt x="444" y="231"/>
                  </a:lnTo>
                  <a:lnTo>
                    <a:pt x="444" y="234"/>
                  </a:lnTo>
                  <a:lnTo>
                    <a:pt x="447" y="234"/>
                  </a:lnTo>
                  <a:lnTo>
                    <a:pt x="459" y="240"/>
                  </a:lnTo>
                  <a:lnTo>
                    <a:pt x="465" y="243"/>
                  </a:lnTo>
                  <a:lnTo>
                    <a:pt x="465" y="243"/>
                  </a:lnTo>
                  <a:lnTo>
                    <a:pt x="465" y="246"/>
                  </a:lnTo>
                  <a:lnTo>
                    <a:pt x="462" y="249"/>
                  </a:lnTo>
                  <a:lnTo>
                    <a:pt x="462" y="252"/>
                  </a:lnTo>
                  <a:lnTo>
                    <a:pt x="462" y="255"/>
                  </a:lnTo>
                  <a:lnTo>
                    <a:pt x="462" y="255"/>
                  </a:lnTo>
                  <a:lnTo>
                    <a:pt x="462" y="255"/>
                  </a:lnTo>
                  <a:lnTo>
                    <a:pt x="465" y="258"/>
                  </a:lnTo>
                  <a:lnTo>
                    <a:pt x="465" y="261"/>
                  </a:lnTo>
                  <a:lnTo>
                    <a:pt x="468" y="264"/>
                  </a:lnTo>
                  <a:lnTo>
                    <a:pt x="468" y="264"/>
                  </a:lnTo>
                  <a:lnTo>
                    <a:pt x="471" y="264"/>
                  </a:lnTo>
                  <a:lnTo>
                    <a:pt x="471" y="264"/>
                  </a:lnTo>
                  <a:lnTo>
                    <a:pt x="474" y="261"/>
                  </a:lnTo>
                  <a:lnTo>
                    <a:pt x="477" y="258"/>
                  </a:lnTo>
                  <a:lnTo>
                    <a:pt x="477" y="255"/>
                  </a:lnTo>
                  <a:lnTo>
                    <a:pt x="480" y="255"/>
                  </a:lnTo>
                  <a:lnTo>
                    <a:pt x="483" y="255"/>
                  </a:lnTo>
                  <a:lnTo>
                    <a:pt x="483" y="255"/>
                  </a:lnTo>
                  <a:lnTo>
                    <a:pt x="486" y="252"/>
                  </a:lnTo>
                  <a:lnTo>
                    <a:pt x="486" y="249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9" y="243"/>
                  </a:lnTo>
                  <a:lnTo>
                    <a:pt x="489" y="246"/>
                  </a:lnTo>
                  <a:lnTo>
                    <a:pt x="489" y="246"/>
                  </a:lnTo>
                  <a:lnTo>
                    <a:pt x="489" y="249"/>
                  </a:lnTo>
                  <a:lnTo>
                    <a:pt x="489" y="249"/>
                  </a:lnTo>
                  <a:lnTo>
                    <a:pt x="489" y="252"/>
                  </a:lnTo>
                  <a:lnTo>
                    <a:pt x="492" y="252"/>
                  </a:lnTo>
                  <a:lnTo>
                    <a:pt x="495" y="255"/>
                  </a:lnTo>
                  <a:lnTo>
                    <a:pt x="498" y="255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3"/>
                  </a:lnTo>
                  <a:lnTo>
                    <a:pt x="512" y="273"/>
                  </a:lnTo>
                  <a:lnTo>
                    <a:pt x="512" y="276"/>
                  </a:lnTo>
                  <a:lnTo>
                    <a:pt x="512" y="276"/>
                  </a:lnTo>
                  <a:lnTo>
                    <a:pt x="512" y="279"/>
                  </a:lnTo>
                  <a:lnTo>
                    <a:pt x="509" y="279"/>
                  </a:lnTo>
                  <a:lnTo>
                    <a:pt x="506" y="290"/>
                  </a:lnTo>
                  <a:lnTo>
                    <a:pt x="501" y="293"/>
                  </a:lnTo>
                  <a:lnTo>
                    <a:pt x="501" y="296"/>
                  </a:lnTo>
                  <a:lnTo>
                    <a:pt x="501" y="299"/>
                  </a:lnTo>
                  <a:lnTo>
                    <a:pt x="501" y="302"/>
                  </a:lnTo>
                  <a:lnTo>
                    <a:pt x="503" y="302"/>
                  </a:lnTo>
                  <a:lnTo>
                    <a:pt x="503" y="305"/>
                  </a:lnTo>
                  <a:lnTo>
                    <a:pt x="506" y="305"/>
                  </a:lnTo>
                  <a:lnTo>
                    <a:pt x="506" y="308"/>
                  </a:lnTo>
                  <a:lnTo>
                    <a:pt x="506" y="311"/>
                  </a:lnTo>
                  <a:lnTo>
                    <a:pt x="503" y="317"/>
                  </a:lnTo>
                  <a:lnTo>
                    <a:pt x="503" y="326"/>
                  </a:lnTo>
                  <a:lnTo>
                    <a:pt x="501" y="329"/>
                  </a:lnTo>
                  <a:lnTo>
                    <a:pt x="501" y="332"/>
                  </a:lnTo>
                  <a:lnTo>
                    <a:pt x="498" y="335"/>
                  </a:lnTo>
                  <a:lnTo>
                    <a:pt x="489" y="338"/>
                  </a:lnTo>
                  <a:lnTo>
                    <a:pt x="489" y="341"/>
                  </a:lnTo>
                  <a:lnTo>
                    <a:pt x="486" y="344"/>
                  </a:lnTo>
                  <a:lnTo>
                    <a:pt x="486" y="347"/>
                  </a:lnTo>
                  <a:lnTo>
                    <a:pt x="465" y="347"/>
                  </a:lnTo>
                  <a:lnTo>
                    <a:pt x="462" y="350"/>
                  </a:lnTo>
                  <a:lnTo>
                    <a:pt x="474" y="356"/>
                  </a:lnTo>
                  <a:lnTo>
                    <a:pt x="477" y="356"/>
                  </a:lnTo>
                  <a:lnTo>
                    <a:pt x="474" y="356"/>
                  </a:lnTo>
                  <a:lnTo>
                    <a:pt x="474" y="359"/>
                  </a:lnTo>
                  <a:lnTo>
                    <a:pt x="471" y="362"/>
                  </a:lnTo>
                  <a:lnTo>
                    <a:pt x="471" y="374"/>
                  </a:lnTo>
                  <a:lnTo>
                    <a:pt x="471" y="389"/>
                  </a:lnTo>
                  <a:lnTo>
                    <a:pt x="471" y="392"/>
                  </a:lnTo>
                  <a:lnTo>
                    <a:pt x="468" y="395"/>
                  </a:lnTo>
                  <a:lnTo>
                    <a:pt x="468" y="401"/>
                  </a:lnTo>
                  <a:lnTo>
                    <a:pt x="468" y="404"/>
                  </a:lnTo>
                  <a:lnTo>
                    <a:pt x="468" y="404"/>
                  </a:lnTo>
                  <a:lnTo>
                    <a:pt x="468" y="407"/>
                  </a:lnTo>
                  <a:lnTo>
                    <a:pt x="468" y="407"/>
                  </a:lnTo>
                  <a:lnTo>
                    <a:pt x="471" y="410"/>
                  </a:lnTo>
                  <a:lnTo>
                    <a:pt x="474" y="410"/>
                  </a:lnTo>
                  <a:lnTo>
                    <a:pt x="474" y="410"/>
                  </a:lnTo>
                  <a:lnTo>
                    <a:pt x="483" y="410"/>
                  </a:lnTo>
                  <a:lnTo>
                    <a:pt x="486" y="410"/>
                  </a:lnTo>
                  <a:lnTo>
                    <a:pt x="489" y="413"/>
                  </a:lnTo>
                  <a:lnTo>
                    <a:pt x="489" y="416"/>
                  </a:lnTo>
                  <a:lnTo>
                    <a:pt x="489" y="419"/>
                  </a:lnTo>
                  <a:lnTo>
                    <a:pt x="462" y="464"/>
                  </a:lnTo>
                  <a:lnTo>
                    <a:pt x="462" y="467"/>
                  </a:lnTo>
                  <a:lnTo>
                    <a:pt x="459" y="470"/>
                  </a:lnTo>
                  <a:lnTo>
                    <a:pt x="462" y="470"/>
                  </a:lnTo>
                  <a:lnTo>
                    <a:pt x="462" y="473"/>
                  </a:lnTo>
                  <a:lnTo>
                    <a:pt x="462" y="476"/>
                  </a:lnTo>
                  <a:lnTo>
                    <a:pt x="462" y="479"/>
                  </a:lnTo>
                  <a:lnTo>
                    <a:pt x="462" y="482"/>
                  </a:lnTo>
                  <a:lnTo>
                    <a:pt x="456" y="488"/>
                  </a:lnTo>
                  <a:lnTo>
                    <a:pt x="450" y="503"/>
                  </a:lnTo>
                  <a:lnTo>
                    <a:pt x="447" y="512"/>
                  </a:lnTo>
                  <a:lnTo>
                    <a:pt x="444" y="515"/>
                  </a:lnTo>
                  <a:lnTo>
                    <a:pt x="435" y="524"/>
                  </a:lnTo>
                  <a:lnTo>
                    <a:pt x="435" y="530"/>
                  </a:lnTo>
                  <a:lnTo>
                    <a:pt x="435" y="530"/>
                  </a:lnTo>
                  <a:lnTo>
                    <a:pt x="432" y="536"/>
                  </a:lnTo>
                  <a:lnTo>
                    <a:pt x="432" y="539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26" y="551"/>
                  </a:lnTo>
                  <a:lnTo>
                    <a:pt x="426" y="554"/>
                  </a:lnTo>
                  <a:lnTo>
                    <a:pt x="426" y="557"/>
                  </a:lnTo>
                  <a:lnTo>
                    <a:pt x="429" y="560"/>
                  </a:lnTo>
                  <a:lnTo>
                    <a:pt x="429" y="560"/>
                  </a:lnTo>
                  <a:lnTo>
                    <a:pt x="429" y="563"/>
                  </a:lnTo>
                  <a:lnTo>
                    <a:pt x="426" y="566"/>
                  </a:lnTo>
                  <a:lnTo>
                    <a:pt x="426" y="569"/>
                  </a:lnTo>
                  <a:lnTo>
                    <a:pt x="420" y="572"/>
                  </a:lnTo>
                  <a:lnTo>
                    <a:pt x="417" y="572"/>
                  </a:lnTo>
                  <a:lnTo>
                    <a:pt x="411" y="572"/>
                  </a:lnTo>
                  <a:lnTo>
                    <a:pt x="393" y="557"/>
                  </a:lnTo>
                  <a:lnTo>
                    <a:pt x="390" y="554"/>
                  </a:lnTo>
                  <a:lnTo>
                    <a:pt x="387" y="551"/>
                  </a:lnTo>
                  <a:lnTo>
                    <a:pt x="381" y="551"/>
                  </a:lnTo>
                  <a:lnTo>
                    <a:pt x="378" y="548"/>
                  </a:lnTo>
                  <a:lnTo>
                    <a:pt x="375" y="545"/>
                  </a:lnTo>
                  <a:lnTo>
                    <a:pt x="372" y="539"/>
                  </a:lnTo>
                  <a:lnTo>
                    <a:pt x="369" y="536"/>
                  </a:lnTo>
                  <a:lnTo>
                    <a:pt x="366" y="533"/>
                  </a:lnTo>
                  <a:lnTo>
                    <a:pt x="363" y="533"/>
                  </a:lnTo>
                  <a:lnTo>
                    <a:pt x="360" y="536"/>
                  </a:lnTo>
                  <a:lnTo>
                    <a:pt x="360" y="536"/>
                  </a:lnTo>
                  <a:lnTo>
                    <a:pt x="357" y="539"/>
                  </a:lnTo>
                  <a:lnTo>
                    <a:pt x="357" y="542"/>
                  </a:lnTo>
                  <a:lnTo>
                    <a:pt x="354" y="545"/>
                  </a:lnTo>
                  <a:lnTo>
                    <a:pt x="354" y="545"/>
                  </a:lnTo>
                  <a:lnTo>
                    <a:pt x="351" y="545"/>
                  </a:lnTo>
                  <a:lnTo>
                    <a:pt x="348" y="545"/>
                  </a:lnTo>
                  <a:lnTo>
                    <a:pt x="342" y="545"/>
                  </a:lnTo>
                  <a:lnTo>
                    <a:pt x="339" y="545"/>
                  </a:lnTo>
                  <a:lnTo>
                    <a:pt x="339" y="545"/>
                  </a:lnTo>
                  <a:lnTo>
                    <a:pt x="321" y="533"/>
                  </a:lnTo>
                  <a:lnTo>
                    <a:pt x="312" y="530"/>
                  </a:lnTo>
                  <a:lnTo>
                    <a:pt x="300" y="530"/>
                  </a:lnTo>
                  <a:lnTo>
                    <a:pt x="297" y="533"/>
                  </a:lnTo>
                  <a:lnTo>
                    <a:pt x="294" y="533"/>
                  </a:lnTo>
                  <a:lnTo>
                    <a:pt x="294" y="536"/>
                  </a:lnTo>
                  <a:lnTo>
                    <a:pt x="291" y="536"/>
                  </a:lnTo>
                  <a:lnTo>
                    <a:pt x="285" y="536"/>
                  </a:lnTo>
                  <a:lnTo>
                    <a:pt x="282" y="536"/>
                  </a:lnTo>
                  <a:lnTo>
                    <a:pt x="279" y="533"/>
                  </a:lnTo>
                  <a:lnTo>
                    <a:pt x="273" y="530"/>
                  </a:lnTo>
                  <a:lnTo>
                    <a:pt x="273" y="530"/>
                  </a:lnTo>
                  <a:lnTo>
                    <a:pt x="270" y="527"/>
                  </a:lnTo>
                  <a:lnTo>
                    <a:pt x="273" y="524"/>
                  </a:lnTo>
                  <a:lnTo>
                    <a:pt x="270" y="521"/>
                  </a:lnTo>
                  <a:lnTo>
                    <a:pt x="270" y="521"/>
                  </a:lnTo>
                  <a:lnTo>
                    <a:pt x="267" y="518"/>
                  </a:lnTo>
                  <a:lnTo>
                    <a:pt x="264" y="515"/>
                  </a:lnTo>
                  <a:lnTo>
                    <a:pt x="255" y="512"/>
                  </a:lnTo>
                  <a:lnTo>
                    <a:pt x="249" y="512"/>
                  </a:lnTo>
                  <a:lnTo>
                    <a:pt x="249" y="515"/>
                  </a:lnTo>
                  <a:lnTo>
                    <a:pt x="246" y="515"/>
                  </a:lnTo>
                  <a:lnTo>
                    <a:pt x="243" y="518"/>
                  </a:lnTo>
                  <a:lnTo>
                    <a:pt x="240" y="524"/>
                  </a:lnTo>
                  <a:lnTo>
                    <a:pt x="237" y="524"/>
                  </a:lnTo>
                  <a:lnTo>
                    <a:pt x="234" y="530"/>
                  </a:lnTo>
                  <a:lnTo>
                    <a:pt x="231" y="530"/>
                  </a:lnTo>
                  <a:lnTo>
                    <a:pt x="228" y="533"/>
                  </a:lnTo>
                  <a:lnTo>
                    <a:pt x="228" y="533"/>
                  </a:lnTo>
                  <a:lnTo>
                    <a:pt x="225" y="533"/>
                  </a:lnTo>
                  <a:lnTo>
                    <a:pt x="225" y="530"/>
                  </a:lnTo>
                  <a:lnTo>
                    <a:pt x="225" y="527"/>
                  </a:lnTo>
                  <a:lnTo>
                    <a:pt x="225" y="524"/>
                  </a:lnTo>
                  <a:lnTo>
                    <a:pt x="225" y="524"/>
                  </a:lnTo>
                  <a:lnTo>
                    <a:pt x="225" y="521"/>
                  </a:lnTo>
                  <a:lnTo>
                    <a:pt x="222" y="521"/>
                  </a:lnTo>
                  <a:lnTo>
                    <a:pt x="222" y="521"/>
                  </a:lnTo>
                  <a:lnTo>
                    <a:pt x="222" y="524"/>
                  </a:lnTo>
                  <a:lnTo>
                    <a:pt x="216" y="530"/>
                  </a:lnTo>
                  <a:lnTo>
                    <a:pt x="216" y="533"/>
                  </a:lnTo>
                  <a:lnTo>
                    <a:pt x="213" y="536"/>
                  </a:lnTo>
                  <a:lnTo>
                    <a:pt x="210" y="536"/>
                  </a:lnTo>
                  <a:lnTo>
                    <a:pt x="201" y="524"/>
                  </a:lnTo>
                  <a:lnTo>
                    <a:pt x="195" y="527"/>
                  </a:lnTo>
                  <a:lnTo>
                    <a:pt x="195" y="527"/>
                  </a:lnTo>
                  <a:lnTo>
                    <a:pt x="192" y="527"/>
                  </a:lnTo>
                  <a:lnTo>
                    <a:pt x="192" y="527"/>
                  </a:lnTo>
                  <a:lnTo>
                    <a:pt x="189" y="527"/>
                  </a:lnTo>
                  <a:lnTo>
                    <a:pt x="189" y="524"/>
                  </a:lnTo>
                  <a:lnTo>
                    <a:pt x="189" y="521"/>
                  </a:lnTo>
                  <a:lnTo>
                    <a:pt x="189" y="515"/>
                  </a:lnTo>
                  <a:lnTo>
                    <a:pt x="189" y="512"/>
                  </a:lnTo>
                  <a:lnTo>
                    <a:pt x="189" y="509"/>
                  </a:lnTo>
                  <a:lnTo>
                    <a:pt x="189" y="509"/>
                  </a:lnTo>
                  <a:lnTo>
                    <a:pt x="186" y="506"/>
                  </a:lnTo>
                  <a:lnTo>
                    <a:pt x="183" y="503"/>
                  </a:lnTo>
                  <a:lnTo>
                    <a:pt x="180" y="503"/>
                  </a:lnTo>
                  <a:lnTo>
                    <a:pt x="180" y="503"/>
                  </a:lnTo>
                  <a:lnTo>
                    <a:pt x="177" y="500"/>
                  </a:lnTo>
                  <a:lnTo>
                    <a:pt x="174" y="497"/>
                  </a:lnTo>
                  <a:lnTo>
                    <a:pt x="165" y="488"/>
                  </a:lnTo>
                  <a:lnTo>
                    <a:pt x="162" y="485"/>
                  </a:lnTo>
                  <a:lnTo>
                    <a:pt x="159" y="485"/>
                  </a:lnTo>
                  <a:lnTo>
                    <a:pt x="162" y="482"/>
                  </a:lnTo>
                  <a:lnTo>
                    <a:pt x="162" y="482"/>
                  </a:lnTo>
                  <a:lnTo>
                    <a:pt x="162" y="479"/>
                  </a:lnTo>
                  <a:lnTo>
                    <a:pt x="162" y="476"/>
                  </a:lnTo>
                  <a:lnTo>
                    <a:pt x="168" y="467"/>
                  </a:lnTo>
                  <a:lnTo>
                    <a:pt x="168" y="467"/>
                  </a:lnTo>
                  <a:lnTo>
                    <a:pt x="168" y="464"/>
                  </a:lnTo>
                  <a:lnTo>
                    <a:pt x="168" y="461"/>
                  </a:lnTo>
                  <a:lnTo>
                    <a:pt x="168" y="461"/>
                  </a:lnTo>
                  <a:lnTo>
                    <a:pt x="168" y="458"/>
                  </a:lnTo>
                  <a:lnTo>
                    <a:pt x="171" y="455"/>
                  </a:lnTo>
                  <a:lnTo>
                    <a:pt x="174" y="452"/>
                  </a:lnTo>
                  <a:lnTo>
                    <a:pt x="174" y="452"/>
                  </a:lnTo>
                  <a:lnTo>
                    <a:pt x="171" y="449"/>
                  </a:lnTo>
                  <a:lnTo>
                    <a:pt x="168" y="443"/>
                  </a:lnTo>
                  <a:lnTo>
                    <a:pt x="162" y="440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4"/>
                  </a:lnTo>
                  <a:lnTo>
                    <a:pt x="159" y="431"/>
                  </a:lnTo>
                  <a:lnTo>
                    <a:pt x="159" y="431"/>
                  </a:lnTo>
                  <a:lnTo>
                    <a:pt x="159" y="428"/>
                  </a:lnTo>
                  <a:lnTo>
                    <a:pt x="159" y="428"/>
                  </a:lnTo>
                  <a:lnTo>
                    <a:pt x="156" y="425"/>
                  </a:lnTo>
                  <a:lnTo>
                    <a:pt x="153" y="425"/>
                  </a:lnTo>
                  <a:lnTo>
                    <a:pt x="150" y="425"/>
                  </a:lnTo>
                  <a:lnTo>
                    <a:pt x="147" y="425"/>
                  </a:lnTo>
                  <a:lnTo>
                    <a:pt x="144" y="425"/>
                  </a:lnTo>
                  <a:lnTo>
                    <a:pt x="141" y="422"/>
                  </a:lnTo>
                  <a:lnTo>
                    <a:pt x="138" y="419"/>
                  </a:lnTo>
                  <a:lnTo>
                    <a:pt x="135" y="410"/>
                  </a:lnTo>
                  <a:lnTo>
                    <a:pt x="132" y="407"/>
                  </a:lnTo>
                  <a:lnTo>
                    <a:pt x="129" y="404"/>
                  </a:lnTo>
                  <a:lnTo>
                    <a:pt x="123" y="404"/>
                  </a:lnTo>
                  <a:lnTo>
                    <a:pt x="123" y="404"/>
                  </a:lnTo>
                  <a:lnTo>
                    <a:pt x="120" y="404"/>
                  </a:lnTo>
                  <a:lnTo>
                    <a:pt x="120" y="407"/>
                  </a:lnTo>
                  <a:lnTo>
                    <a:pt x="117" y="407"/>
                  </a:lnTo>
                  <a:lnTo>
                    <a:pt x="117" y="410"/>
                  </a:lnTo>
                  <a:lnTo>
                    <a:pt x="114" y="410"/>
                  </a:lnTo>
                  <a:lnTo>
                    <a:pt x="114" y="410"/>
                  </a:lnTo>
                  <a:lnTo>
                    <a:pt x="111" y="407"/>
                  </a:lnTo>
                  <a:lnTo>
                    <a:pt x="111" y="404"/>
                  </a:lnTo>
                  <a:lnTo>
                    <a:pt x="111" y="398"/>
                  </a:lnTo>
                  <a:lnTo>
                    <a:pt x="111" y="398"/>
                  </a:lnTo>
                  <a:lnTo>
                    <a:pt x="111" y="395"/>
                  </a:lnTo>
                  <a:lnTo>
                    <a:pt x="111" y="392"/>
                  </a:lnTo>
                  <a:lnTo>
                    <a:pt x="114" y="386"/>
                  </a:lnTo>
                  <a:lnTo>
                    <a:pt x="117" y="383"/>
                  </a:lnTo>
                  <a:lnTo>
                    <a:pt x="96" y="362"/>
                  </a:lnTo>
                  <a:lnTo>
                    <a:pt x="96" y="359"/>
                  </a:lnTo>
                  <a:lnTo>
                    <a:pt x="93" y="359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90" y="353"/>
                  </a:lnTo>
                  <a:lnTo>
                    <a:pt x="81" y="353"/>
                  </a:lnTo>
                  <a:lnTo>
                    <a:pt x="78" y="353"/>
                  </a:lnTo>
                  <a:lnTo>
                    <a:pt x="60" y="344"/>
                  </a:lnTo>
                  <a:lnTo>
                    <a:pt x="45" y="329"/>
                  </a:lnTo>
                  <a:lnTo>
                    <a:pt x="36" y="326"/>
                  </a:lnTo>
                  <a:lnTo>
                    <a:pt x="30" y="320"/>
                  </a:lnTo>
                  <a:lnTo>
                    <a:pt x="27" y="317"/>
                  </a:lnTo>
                  <a:lnTo>
                    <a:pt x="24" y="314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296"/>
                  </a:lnTo>
                  <a:lnTo>
                    <a:pt x="18" y="296"/>
                  </a:lnTo>
                  <a:lnTo>
                    <a:pt x="21" y="285"/>
                  </a:lnTo>
                  <a:lnTo>
                    <a:pt x="18" y="279"/>
                  </a:lnTo>
                  <a:lnTo>
                    <a:pt x="18" y="276"/>
                  </a:lnTo>
                  <a:lnTo>
                    <a:pt x="9" y="270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3" y="255"/>
                  </a:lnTo>
                  <a:lnTo>
                    <a:pt x="6" y="252"/>
                  </a:lnTo>
                  <a:lnTo>
                    <a:pt x="6" y="249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0"/>
                  </a:lnTo>
                  <a:lnTo>
                    <a:pt x="3" y="237"/>
                  </a:lnTo>
                  <a:lnTo>
                    <a:pt x="6" y="231"/>
                  </a:lnTo>
                  <a:lnTo>
                    <a:pt x="6" y="228"/>
                  </a:lnTo>
                  <a:lnTo>
                    <a:pt x="9" y="225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21" y="222"/>
                  </a:lnTo>
                  <a:lnTo>
                    <a:pt x="21" y="219"/>
                  </a:lnTo>
                  <a:lnTo>
                    <a:pt x="24" y="219"/>
                  </a:lnTo>
                  <a:lnTo>
                    <a:pt x="24" y="216"/>
                  </a:lnTo>
                  <a:lnTo>
                    <a:pt x="24" y="213"/>
                  </a:lnTo>
                  <a:lnTo>
                    <a:pt x="24" y="213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8"/>
                  </a:lnTo>
                  <a:lnTo>
                    <a:pt x="27" y="195"/>
                  </a:lnTo>
                  <a:lnTo>
                    <a:pt x="27" y="192"/>
                  </a:lnTo>
                  <a:lnTo>
                    <a:pt x="27" y="189"/>
                  </a:lnTo>
                  <a:lnTo>
                    <a:pt x="24" y="189"/>
                  </a:lnTo>
                  <a:lnTo>
                    <a:pt x="21" y="186"/>
                  </a:lnTo>
                  <a:lnTo>
                    <a:pt x="18" y="186"/>
                  </a:lnTo>
                  <a:lnTo>
                    <a:pt x="18" y="183"/>
                  </a:lnTo>
                  <a:lnTo>
                    <a:pt x="18" y="168"/>
                  </a:lnTo>
                  <a:lnTo>
                    <a:pt x="18" y="165"/>
                  </a:lnTo>
                  <a:lnTo>
                    <a:pt x="15" y="159"/>
                  </a:lnTo>
                  <a:lnTo>
                    <a:pt x="12" y="144"/>
                  </a:lnTo>
                  <a:lnTo>
                    <a:pt x="12" y="141"/>
                  </a:lnTo>
                  <a:lnTo>
                    <a:pt x="12" y="138"/>
                  </a:lnTo>
                  <a:lnTo>
                    <a:pt x="15" y="135"/>
                  </a:lnTo>
                  <a:lnTo>
                    <a:pt x="18" y="129"/>
                  </a:lnTo>
                  <a:lnTo>
                    <a:pt x="15" y="120"/>
                  </a:lnTo>
                  <a:lnTo>
                    <a:pt x="24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3" y="105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6" y="81"/>
                  </a:lnTo>
                  <a:lnTo>
                    <a:pt x="39" y="75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2" y="54"/>
                  </a:lnTo>
                  <a:lnTo>
                    <a:pt x="42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9" y="45"/>
                  </a:lnTo>
                  <a:lnTo>
                    <a:pt x="39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9" y="33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4" y="18"/>
                  </a:lnTo>
                  <a:lnTo>
                    <a:pt x="96" y="9"/>
                  </a:lnTo>
                  <a:lnTo>
                    <a:pt x="99" y="9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3"/>
                  </a:lnTo>
                  <a:lnTo>
                    <a:pt x="117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4798" y="2013"/>
              <a:ext cx="413" cy="462"/>
            </a:xfrm>
            <a:custGeom>
              <a:avLst/>
              <a:gdLst>
                <a:gd name="T0" fmla="*/ 362 w 413"/>
                <a:gd name="T1" fmla="*/ 42 h 462"/>
                <a:gd name="T2" fmla="*/ 380 w 413"/>
                <a:gd name="T3" fmla="*/ 57 h 462"/>
                <a:gd name="T4" fmla="*/ 401 w 413"/>
                <a:gd name="T5" fmla="*/ 84 h 462"/>
                <a:gd name="T6" fmla="*/ 410 w 413"/>
                <a:gd name="T7" fmla="*/ 126 h 462"/>
                <a:gd name="T8" fmla="*/ 413 w 413"/>
                <a:gd name="T9" fmla="*/ 150 h 462"/>
                <a:gd name="T10" fmla="*/ 398 w 413"/>
                <a:gd name="T11" fmla="*/ 171 h 462"/>
                <a:gd name="T12" fmla="*/ 383 w 413"/>
                <a:gd name="T13" fmla="*/ 180 h 462"/>
                <a:gd name="T14" fmla="*/ 377 w 413"/>
                <a:gd name="T15" fmla="*/ 204 h 462"/>
                <a:gd name="T16" fmla="*/ 386 w 413"/>
                <a:gd name="T17" fmla="*/ 216 h 462"/>
                <a:gd name="T18" fmla="*/ 398 w 413"/>
                <a:gd name="T19" fmla="*/ 246 h 462"/>
                <a:gd name="T20" fmla="*/ 386 w 413"/>
                <a:gd name="T21" fmla="*/ 264 h 462"/>
                <a:gd name="T22" fmla="*/ 392 w 413"/>
                <a:gd name="T23" fmla="*/ 294 h 462"/>
                <a:gd name="T24" fmla="*/ 380 w 413"/>
                <a:gd name="T25" fmla="*/ 324 h 462"/>
                <a:gd name="T26" fmla="*/ 362 w 413"/>
                <a:gd name="T27" fmla="*/ 318 h 462"/>
                <a:gd name="T28" fmla="*/ 365 w 413"/>
                <a:gd name="T29" fmla="*/ 324 h 462"/>
                <a:gd name="T30" fmla="*/ 359 w 413"/>
                <a:gd name="T31" fmla="*/ 342 h 462"/>
                <a:gd name="T32" fmla="*/ 338 w 413"/>
                <a:gd name="T33" fmla="*/ 366 h 462"/>
                <a:gd name="T34" fmla="*/ 332 w 413"/>
                <a:gd name="T35" fmla="*/ 387 h 462"/>
                <a:gd name="T36" fmla="*/ 320 w 413"/>
                <a:gd name="T37" fmla="*/ 417 h 462"/>
                <a:gd name="T38" fmla="*/ 317 w 413"/>
                <a:gd name="T39" fmla="*/ 441 h 462"/>
                <a:gd name="T40" fmla="*/ 285 w 413"/>
                <a:gd name="T41" fmla="*/ 450 h 462"/>
                <a:gd name="T42" fmla="*/ 270 w 413"/>
                <a:gd name="T43" fmla="*/ 450 h 462"/>
                <a:gd name="T44" fmla="*/ 231 w 413"/>
                <a:gd name="T45" fmla="*/ 453 h 462"/>
                <a:gd name="T46" fmla="*/ 207 w 413"/>
                <a:gd name="T47" fmla="*/ 432 h 462"/>
                <a:gd name="T48" fmla="*/ 186 w 413"/>
                <a:gd name="T49" fmla="*/ 426 h 462"/>
                <a:gd name="T50" fmla="*/ 171 w 413"/>
                <a:gd name="T51" fmla="*/ 432 h 462"/>
                <a:gd name="T52" fmla="*/ 162 w 413"/>
                <a:gd name="T53" fmla="*/ 408 h 462"/>
                <a:gd name="T54" fmla="*/ 138 w 413"/>
                <a:gd name="T55" fmla="*/ 396 h 462"/>
                <a:gd name="T56" fmla="*/ 135 w 413"/>
                <a:gd name="T57" fmla="*/ 381 h 462"/>
                <a:gd name="T58" fmla="*/ 135 w 413"/>
                <a:gd name="T59" fmla="*/ 369 h 462"/>
                <a:gd name="T60" fmla="*/ 129 w 413"/>
                <a:gd name="T61" fmla="*/ 351 h 462"/>
                <a:gd name="T62" fmla="*/ 144 w 413"/>
                <a:gd name="T63" fmla="*/ 330 h 462"/>
                <a:gd name="T64" fmla="*/ 135 w 413"/>
                <a:gd name="T65" fmla="*/ 324 h 462"/>
                <a:gd name="T66" fmla="*/ 135 w 413"/>
                <a:gd name="T67" fmla="*/ 309 h 462"/>
                <a:gd name="T68" fmla="*/ 105 w 413"/>
                <a:gd name="T69" fmla="*/ 297 h 462"/>
                <a:gd name="T70" fmla="*/ 111 w 413"/>
                <a:gd name="T71" fmla="*/ 282 h 462"/>
                <a:gd name="T72" fmla="*/ 81 w 413"/>
                <a:gd name="T73" fmla="*/ 258 h 462"/>
                <a:gd name="T74" fmla="*/ 57 w 413"/>
                <a:gd name="T75" fmla="*/ 258 h 462"/>
                <a:gd name="T76" fmla="*/ 39 w 413"/>
                <a:gd name="T77" fmla="*/ 261 h 462"/>
                <a:gd name="T78" fmla="*/ 24 w 413"/>
                <a:gd name="T79" fmla="*/ 237 h 462"/>
                <a:gd name="T80" fmla="*/ 6 w 413"/>
                <a:gd name="T81" fmla="*/ 213 h 462"/>
                <a:gd name="T82" fmla="*/ 24 w 413"/>
                <a:gd name="T83" fmla="*/ 201 h 462"/>
                <a:gd name="T84" fmla="*/ 36 w 413"/>
                <a:gd name="T85" fmla="*/ 174 h 462"/>
                <a:gd name="T86" fmla="*/ 45 w 413"/>
                <a:gd name="T87" fmla="*/ 162 h 462"/>
                <a:gd name="T88" fmla="*/ 54 w 413"/>
                <a:gd name="T89" fmla="*/ 135 h 462"/>
                <a:gd name="T90" fmla="*/ 36 w 413"/>
                <a:gd name="T91" fmla="*/ 120 h 462"/>
                <a:gd name="T92" fmla="*/ 39 w 413"/>
                <a:gd name="T93" fmla="*/ 99 h 462"/>
                <a:gd name="T94" fmla="*/ 33 w 413"/>
                <a:gd name="T95" fmla="*/ 69 h 462"/>
                <a:gd name="T96" fmla="*/ 57 w 413"/>
                <a:gd name="T97" fmla="*/ 54 h 462"/>
                <a:gd name="T98" fmla="*/ 78 w 413"/>
                <a:gd name="T99" fmla="*/ 45 h 462"/>
                <a:gd name="T100" fmla="*/ 96 w 413"/>
                <a:gd name="T101" fmla="*/ 27 h 462"/>
                <a:gd name="T102" fmla="*/ 123 w 413"/>
                <a:gd name="T103" fmla="*/ 27 h 462"/>
                <a:gd name="T104" fmla="*/ 147 w 413"/>
                <a:gd name="T105" fmla="*/ 18 h 462"/>
                <a:gd name="T106" fmla="*/ 186 w 413"/>
                <a:gd name="T107" fmla="*/ 15 h 462"/>
                <a:gd name="T108" fmla="*/ 204 w 413"/>
                <a:gd name="T109" fmla="*/ 18 h 462"/>
                <a:gd name="T110" fmla="*/ 222 w 413"/>
                <a:gd name="T111" fmla="*/ 18 h 462"/>
                <a:gd name="T112" fmla="*/ 237 w 413"/>
                <a:gd name="T113" fmla="*/ 6 h 462"/>
                <a:gd name="T114" fmla="*/ 252 w 413"/>
                <a:gd name="T115" fmla="*/ 12 h 462"/>
                <a:gd name="T116" fmla="*/ 291 w 413"/>
                <a:gd name="T117" fmla="*/ 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3" h="462">
                  <a:moveTo>
                    <a:pt x="341" y="12"/>
                  </a:moveTo>
                  <a:lnTo>
                    <a:pt x="350" y="21"/>
                  </a:lnTo>
                  <a:lnTo>
                    <a:pt x="353" y="27"/>
                  </a:lnTo>
                  <a:lnTo>
                    <a:pt x="356" y="30"/>
                  </a:lnTo>
                  <a:lnTo>
                    <a:pt x="356" y="33"/>
                  </a:lnTo>
                  <a:lnTo>
                    <a:pt x="359" y="39"/>
                  </a:lnTo>
                  <a:lnTo>
                    <a:pt x="359" y="42"/>
                  </a:lnTo>
                  <a:lnTo>
                    <a:pt x="362" y="42"/>
                  </a:lnTo>
                  <a:lnTo>
                    <a:pt x="365" y="45"/>
                  </a:lnTo>
                  <a:lnTo>
                    <a:pt x="371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4" y="51"/>
                  </a:lnTo>
                  <a:lnTo>
                    <a:pt x="377" y="54"/>
                  </a:lnTo>
                  <a:lnTo>
                    <a:pt x="377" y="57"/>
                  </a:lnTo>
                  <a:lnTo>
                    <a:pt x="380" y="57"/>
                  </a:lnTo>
                  <a:lnTo>
                    <a:pt x="380" y="54"/>
                  </a:lnTo>
                  <a:lnTo>
                    <a:pt x="383" y="54"/>
                  </a:lnTo>
                  <a:lnTo>
                    <a:pt x="386" y="54"/>
                  </a:lnTo>
                  <a:lnTo>
                    <a:pt x="389" y="57"/>
                  </a:lnTo>
                  <a:lnTo>
                    <a:pt x="395" y="72"/>
                  </a:lnTo>
                  <a:lnTo>
                    <a:pt x="398" y="75"/>
                  </a:lnTo>
                  <a:lnTo>
                    <a:pt x="398" y="81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7" y="93"/>
                  </a:lnTo>
                  <a:lnTo>
                    <a:pt x="407" y="99"/>
                  </a:lnTo>
                  <a:lnTo>
                    <a:pt x="407" y="111"/>
                  </a:lnTo>
                  <a:lnTo>
                    <a:pt x="407" y="114"/>
                  </a:lnTo>
                  <a:lnTo>
                    <a:pt x="407" y="117"/>
                  </a:lnTo>
                  <a:lnTo>
                    <a:pt x="407" y="120"/>
                  </a:lnTo>
                  <a:lnTo>
                    <a:pt x="410" y="126"/>
                  </a:lnTo>
                  <a:lnTo>
                    <a:pt x="413" y="132"/>
                  </a:lnTo>
                  <a:lnTo>
                    <a:pt x="413" y="135"/>
                  </a:lnTo>
                  <a:lnTo>
                    <a:pt x="413" y="135"/>
                  </a:lnTo>
                  <a:lnTo>
                    <a:pt x="413" y="141"/>
                  </a:lnTo>
                  <a:lnTo>
                    <a:pt x="413" y="141"/>
                  </a:lnTo>
                  <a:lnTo>
                    <a:pt x="413" y="144"/>
                  </a:lnTo>
                  <a:lnTo>
                    <a:pt x="413" y="147"/>
                  </a:lnTo>
                  <a:lnTo>
                    <a:pt x="413" y="150"/>
                  </a:lnTo>
                  <a:lnTo>
                    <a:pt x="410" y="153"/>
                  </a:lnTo>
                  <a:lnTo>
                    <a:pt x="407" y="156"/>
                  </a:lnTo>
                  <a:lnTo>
                    <a:pt x="407" y="159"/>
                  </a:lnTo>
                  <a:lnTo>
                    <a:pt x="404" y="162"/>
                  </a:lnTo>
                  <a:lnTo>
                    <a:pt x="404" y="165"/>
                  </a:lnTo>
                  <a:lnTo>
                    <a:pt x="401" y="168"/>
                  </a:lnTo>
                  <a:lnTo>
                    <a:pt x="401" y="171"/>
                  </a:lnTo>
                  <a:lnTo>
                    <a:pt x="398" y="171"/>
                  </a:lnTo>
                  <a:lnTo>
                    <a:pt x="398" y="174"/>
                  </a:lnTo>
                  <a:lnTo>
                    <a:pt x="395" y="177"/>
                  </a:lnTo>
                  <a:lnTo>
                    <a:pt x="395" y="180"/>
                  </a:lnTo>
                  <a:lnTo>
                    <a:pt x="392" y="180"/>
                  </a:lnTo>
                  <a:lnTo>
                    <a:pt x="392" y="180"/>
                  </a:lnTo>
                  <a:lnTo>
                    <a:pt x="389" y="180"/>
                  </a:lnTo>
                  <a:lnTo>
                    <a:pt x="386" y="180"/>
                  </a:lnTo>
                  <a:lnTo>
                    <a:pt x="383" y="180"/>
                  </a:lnTo>
                  <a:lnTo>
                    <a:pt x="380" y="183"/>
                  </a:lnTo>
                  <a:lnTo>
                    <a:pt x="380" y="186"/>
                  </a:lnTo>
                  <a:lnTo>
                    <a:pt x="374" y="189"/>
                  </a:lnTo>
                  <a:lnTo>
                    <a:pt x="371" y="192"/>
                  </a:lnTo>
                  <a:lnTo>
                    <a:pt x="371" y="192"/>
                  </a:lnTo>
                  <a:lnTo>
                    <a:pt x="371" y="195"/>
                  </a:lnTo>
                  <a:lnTo>
                    <a:pt x="377" y="201"/>
                  </a:lnTo>
                  <a:lnTo>
                    <a:pt x="377" y="204"/>
                  </a:lnTo>
                  <a:lnTo>
                    <a:pt x="380" y="207"/>
                  </a:lnTo>
                  <a:lnTo>
                    <a:pt x="380" y="210"/>
                  </a:lnTo>
                  <a:lnTo>
                    <a:pt x="380" y="213"/>
                  </a:lnTo>
                  <a:lnTo>
                    <a:pt x="380" y="213"/>
                  </a:lnTo>
                  <a:lnTo>
                    <a:pt x="383" y="213"/>
                  </a:lnTo>
                  <a:lnTo>
                    <a:pt x="386" y="213"/>
                  </a:lnTo>
                  <a:lnTo>
                    <a:pt x="386" y="216"/>
                  </a:lnTo>
                  <a:lnTo>
                    <a:pt x="386" y="216"/>
                  </a:lnTo>
                  <a:lnTo>
                    <a:pt x="389" y="216"/>
                  </a:lnTo>
                  <a:lnTo>
                    <a:pt x="389" y="219"/>
                  </a:lnTo>
                  <a:lnTo>
                    <a:pt x="398" y="225"/>
                  </a:lnTo>
                  <a:lnTo>
                    <a:pt x="398" y="231"/>
                  </a:lnTo>
                  <a:lnTo>
                    <a:pt x="398" y="234"/>
                  </a:lnTo>
                  <a:lnTo>
                    <a:pt x="398" y="237"/>
                  </a:lnTo>
                  <a:lnTo>
                    <a:pt x="398" y="243"/>
                  </a:lnTo>
                  <a:lnTo>
                    <a:pt x="398" y="246"/>
                  </a:lnTo>
                  <a:lnTo>
                    <a:pt x="398" y="246"/>
                  </a:lnTo>
                  <a:lnTo>
                    <a:pt x="398" y="249"/>
                  </a:lnTo>
                  <a:lnTo>
                    <a:pt x="395" y="249"/>
                  </a:lnTo>
                  <a:lnTo>
                    <a:pt x="395" y="252"/>
                  </a:lnTo>
                  <a:lnTo>
                    <a:pt x="392" y="252"/>
                  </a:lnTo>
                  <a:lnTo>
                    <a:pt x="389" y="252"/>
                  </a:lnTo>
                  <a:lnTo>
                    <a:pt x="389" y="255"/>
                  </a:lnTo>
                  <a:lnTo>
                    <a:pt x="386" y="264"/>
                  </a:lnTo>
                  <a:lnTo>
                    <a:pt x="386" y="267"/>
                  </a:lnTo>
                  <a:lnTo>
                    <a:pt x="386" y="270"/>
                  </a:lnTo>
                  <a:lnTo>
                    <a:pt x="392" y="273"/>
                  </a:lnTo>
                  <a:lnTo>
                    <a:pt x="392" y="276"/>
                  </a:lnTo>
                  <a:lnTo>
                    <a:pt x="392" y="282"/>
                  </a:lnTo>
                  <a:lnTo>
                    <a:pt x="392" y="285"/>
                  </a:lnTo>
                  <a:lnTo>
                    <a:pt x="392" y="291"/>
                  </a:lnTo>
                  <a:lnTo>
                    <a:pt x="392" y="294"/>
                  </a:lnTo>
                  <a:lnTo>
                    <a:pt x="395" y="294"/>
                  </a:lnTo>
                  <a:lnTo>
                    <a:pt x="398" y="297"/>
                  </a:lnTo>
                  <a:lnTo>
                    <a:pt x="392" y="315"/>
                  </a:lnTo>
                  <a:lnTo>
                    <a:pt x="392" y="321"/>
                  </a:lnTo>
                  <a:lnTo>
                    <a:pt x="389" y="324"/>
                  </a:lnTo>
                  <a:lnTo>
                    <a:pt x="389" y="324"/>
                  </a:lnTo>
                  <a:lnTo>
                    <a:pt x="386" y="324"/>
                  </a:lnTo>
                  <a:lnTo>
                    <a:pt x="380" y="324"/>
                  </a:lnTo>
                  <a:lnTo>
                    <a:pt x="377" y="321"/>
                  </a:lnTo>
                  <a:lnTo>
                    <a:pt x="374" y="318"/>
                  </a:lnTo>
                  <a:lnTo>
                    <a:pt x="371" y="318"/>
                  </a:lnTo>
                  <a:lnTo>
                    <a:pt x="371" y="318"/>
                  </a:lnTo>
                  <a:lnTo>
                    <a:pt x="368" y="318"/>
                  </a:lnTo>
                  <a:lnTo>
                    <a:pt x="368" y="318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21"/>
                  </a:lnTo>
                  <a:lnTo>
                    <a:pt x="362" y="321"/>
                  </a:lnTo>
                  <a:lnTo>
                    <a:pt x="362" y="321"/>
                  </a:lnTo>
                  <a:lnTo>
                    <a:pt x="365" y="321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4"/>
                  </a:lnTo>
                  <a:lnTo>
                    <a:pt x="365" y="327"/>
                  </a:lnTo>
                  <a:lnTo>
                    <a:pt x="365" y="327"/>
                  </a:lnTo>
                  <a:lnTo>
                    <a:pt x="365" y="330"/>
                  </a:lnTo>
                  <a:lnTo>
                    <a:pt x="365" y="330"/>
                  </a:lnTo>
                  <a:lnTo>
                    <a:pt x="362" y="336"/>
                  </a:lnTo>
                  <a:lnTo>
                    <a:pt x="362" y="339"/>
                  </a:lnTo>
                  <a:lnTo>
                    <a:pt x="359" y="339"/>
                  </a:lnTo>
                  <a:lnTo>
                    <a:pt x="359" y="342"/>
                  </a:lnTo>
                  <a:lnTo>
                    <a:pt x="356" y="342"/>
                  </a:lnTo>
                  <a:lnTo>
                    <a:pt x="350" y="354"/>
                  </a:lnTo>
                  <a:lnTo>
                    <a:pt x="350" y="354"/>
                  </a:lnTo>
                  <a:lnTo>
                    <a:pt x="344" y="357"/>
                  </a:lnTo>
                  <a:lnTo>
                    <a:pt x="341" y="357"/>
                  </a:lnTo>
                  <a:lnTo>
                    <a:pt x="338" y="357"/>
                  </a:lnTo>
                  <a:lnTo>
                    <a:pt x="338" y="360"/>
                  </a:lnTo>
                  <a:lnTo>
                    <a:pt x="338" y="366"/>
                  </a:lnTo>
                  <a:lnTo>
                    <a:pt x="338" y="366"/>
                  </a:lnTo>
                  <a:lnTo>
                    <a:pt x="329" y="375"/>
                  </a:lnTo>
                  <a:lnTo>
                    <a:pt x="329" y="375"/>
                  </a:lnTo>
                  <a:lnTo>
                    <a:pt x="329" y="378"/>
                  </a:lnTo>
                  <a:lnTo>
                    <a:pt x="329" y="381"/>
                  </a:lnTo>
                  <a:lnTo>
                    <a:pt x="329" y="384"/>
                  </a:lnTo>
                  <a:lnTo>
                    <a:pt x="329" y="384"/>
                  </a:lnTo>
                  <a:lnTo>
                    <a:pt x="332" y="387"/>
                  </a:lnTo>
                  <a:lnTo>
                    <a:pt x="332" y="390"/>
                  </a:lnTo>
                  <a:lnTo>
                    <a:pt x="332" y="393"/>
                  </a:lnTo>
                  <a:lnTo>
                    <a:pt x="326" y="402"/>
                  </a:lnTo>
                  <a:lnTo>
                    <a:pt x="326" y="405"/>
                  </a:lnTo>
                  <a:lnTo>
                    <a:pt x="326" y="408"/>
                  </a:lnTo>
                  <a:lnTo>
                    <a:pt x="323" y="411"/>
                  </a:lnTo>
                  <a:lnTo>
                    <a:pt x="320" y="414"/>
                  </a:lnTo>
                  <a:lnTo>
                    <a:pt x="320" y="417"/>
                  </a:lnTo>
                  <a:lnTo>
                    <a:pt x="312" y="423"/>
                  </a:lnTo>
                  <a:lnTo>
                    <a:pt x="312" y="426"/>
                  </a:lnTo>
                  <a:lnTo>
                    <a:pt x="312" y="429"/>
                  </a:lnTo>
                  <a:lnTo>
                    <a:pt x="312" y="429"/>
                  </a:lnTo>
                  <a:lnTo>
                    <a:pt x="315" y="438"/>
                  </a:lnTo>
                  <a:lnTo>
                    <a:pt x="315" y="438"/>
                  </a:lnTo>
                  <a:lnTo>
                    <a:pt x="317" y="441"/>
                  </a:lnTo>
                  <a:lnTo>
                    <a:pt x="317" y="441"/>
                  </a:lnTo>
                  <a:lnTo>
                    <a:pt x="317" y="441"/>
                  </a:lnTo>
                  <a:lnTo>
                    <a:pt x="315" y="444"/>
                  </a:lnTo>
                  <a:lnTo>
                    <a:pt x="315" y="444"/>
                  </a:lnTo>
                  <a:lnTo>
                    <a:pt x="312" y="444"/>
                  </a:lnTo>
                  <a:lnTo>
                    <a:pt x="306" y="447"/>
                  </a:lnTo>
                  <a:lnTo>
                    <a:pt x="300" y="447"/>
                  </a:lnTo>
                  <a:lnTo>
                    <a:pt x="288" y="447"/>
                  </a:lnTo>
                  <a:lnTo>
                    <a:pt x="285" y="450"/>
                  </a:lnTo>
                  <a:lnTo>
                    <a:pt x="285" y="450"/>
                  </a:lnTo>
                  <a:lnTo>
                    <a:pt x="279" y="453"/>
                  </a:lnTo>
                  <a:lnTo>
                    <a:pt x="276" y="453"/>
                  </a:lnTo>
                  <a:lnTo>
                    <a:pt x="276" y="453"/>
                  </a:lnTo>
                  <a:lnTo>
                    <a:pt x="276" y="450"/>
                  </a:lnTo>
                  <a:lnTo>
                    <a:pt x="273" y="450"/>
                  </a:lnTo>
                  <a:lnTo>
                    <a:pt x="270" y="450"/>
                  </a:lnTo>
                  <a:lnTo>
                    <a:pt x="270" y="450"/>
                  </a:lnTo>
                  <a:lnTo>
                    <a:pt x="258" y="456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59"/>
                  </a:lnTo>
                  <a:lnTo>
                    <a:pt x="237" y="459"/>
                  </a:lnTo>
                  <a:lnTo>
                    <a:pt x="237" y="459"/>
                  </a:lnTo>
                  <a:lnTo>
                    <a:pt x="234" y="456"/>
                  </a:lnTo>
                  <a:lnTo>
                    <a:pt x="231" y="453"/>
                  </a:lnTo>
                  <a:lnTo>
                    <a:pt x="228" y="453"/>
                  </a:lnTo>
                  <a:lnTo>
                    <a:pt x="225" y="450"/>
                  </a:lnTo>
                  <a:lnTo>
                    <a:pt x="225" y="450"/>
                  </a:lnTo>
                  <a:lnTo>
                    <a:pt x="225" y="447"/>
                  </a:lnTo>
                  <a:lnTo>
                    <a:pt x="222" y="444"/>
                  </a:lnTo>
                  <a:lnTo>
                    <a:pt x="216" y="438"/>
                  </a:lnTo>
                  <a:lnTo>
                    <a:pt x="210" y="435"/>
                  </a:lnTo>
                  <a:lnTo>
                    <a:pt x="207" y="432"/>
                  </a:lnTo>
                  <a:lnTo>
                    <a:pt x="201" y="429"/>
                  </a:lnTo>
                  <a:lnTo>
                    <a:pt x="198" y="429"/>
                  </a:lnTo>
                  <a:lnTo>
                    <a:pt x="192" y="432"/>
                  </a:lnTo>
                  <a:lnTo>
                    <a:pt x="192" y="432"/>
                  </a:lnTo>
                  <a:lnTo>
                    <a:pt x="189" y="429"/>
                  </a:lnTo>
                  <a:lnTo>
                    <a:pt x="189" y="429"/>
                  </a:lnTo>
                  <a:lnTo>
                    <a:pt x="189" y="426"/>
                  </a:lnTo>
                  <a:lnTo>
                    <a:pt x="186" y="426"/>
                  </a:lnTo>
                  <a:lnTo>
                    <a:pt x="186" y="429"/>
                  </a:lnTo>
                  <a:lnTo>
                    <a:pt x="183" y="429"/>
                  </a:lnTo>
                  <a:lnTo>
                    <a:pt x="183" y="432"/>
                  </a:lnTo>
                  <a:lnTo>
                    <a:pt x="180" y="432"/>
                  </a:lnTo>
                  <a:lnTo>
                    <a:pt x="177" y="435"/>
                  </a:lnTo>
                  <a:lnTo>
                    <a:pt x="177" y="435"/>
                  </a:lnTo>
                  <a:lnTo>
                    <a:pt x="174" y="435"/>
                  </a:lnTo>
                  <a:lnTo>
                    <a:pt x="171" y="432"/>
                  </a:lnTo>
                  <a:lnTo>
                    <a:pt x="168" y="429"/>
                  </a:lnTo>
                  <a:lnTo>
                    <a:pt x="165" y="426"/>
                  </a:lnTo>
                  <a:lnTo>
                    <a:pt x="165" y="423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9" y="414"/>
                  </a:lnTo>
                  <a:lnTo>
                    <a:pt x="159" y="411"/>
                  </a:lnTo>
                  <a:lnTo>
                    <a:pt x="162" y="408"/>
                  </a:lnTo>
                  <a:lnTo>
                    <a:pt x="162" y="405"/>
                  </a:lnTo>
                  <a:lnTo>
                    <a:pt x="162" y="402"/>
                  </a:lnTo>
                  <a:lnTo>
                    <a:pt x="162" y="402"/>
                  </a:lnTo>
                  <a:lnTo>
                    <a:pt x="159" y="402"/>
                  </a:lnTo>
                  <a:lnTo>
                    <a:pt x="147" y="402"/>
                  </a:lnTo>
                  <a:lnTo>
                    <a:pt x="144" y="402"/>
                  </a:lnTo>
                  <a:lnTo>
                    <a:pt x="141" y="399"/>
                  </a:lnTo>
                  <a:lnTo>
                    <a:pt x="138" y="396"/>
                  </a:lnTo>
                  <a:lnTo>
                    <a:pt x="135" y="396"/>
                  </a:lnTo>
                  <a:lnTo>
                    <a:pt x="135" y="393"/>
                  </a:lnTo>
                  <a:lnTo>
                    <a:pt x="135" y="390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1"/>
                  </a:lnTo>
                  <a:lnTo>
                    <a:pt x="135" y="381"/>
                  </a:lnTo>
                  <a:lnTo>
                    <a:pt x="135" y="381"/>
                  </a:lnTo>
                  <a:lnTo>
                    <a:pt x="129" y="381"/>
                  </a:lnTo>
                  <a:lnTo>
                    <a:pt x="129" y="381"/>
                  </a:lnTo>
                  <a:lnTo>
                    <a:pt x="126" y="378"/>
                  </a:lnTo>
                  <a:lnTo>
                    <a:pt x="126" y="378"/>
                  </a:lnTo>
                  <a:lnTo>
                    <a:pt x="129" y="375"/>
                  </a:lnTo>
                  <a:lnTo>
                    <a:pt x="129" y="372"/>
                  </a:lnTo>
                  <a:lnTo>
                    <a:pt x="135" y="369"/>
                  </a:lnTo>
                  <a:lnTo>
                    <a:pt x="135" y="366"/>
                  </a:lnTo>
                  <a:lnTo>
                    <a:pt x="135" y="363"/>
                  </a:lnTo>
                  <a:lnTo>
                    <a:pt x="135" y="363"/>
                  </a:lnTo>
                  <a:lnTo>
                    <a:pt x="132" y="360"/>
                  </a:lnTo>
                  <a:lnTo>
                    <a:pt x="129" y="357"/>
                  </a:lnTo>
                  <a:lnTo>
                    <a:pt x="129" y="357"/>
                  </a:lnTo>
                  <a:lnTo>
                    <a:pt x="129" y="354"/>
                  </a:lnTo>
                  <a:lnTo>
                    <a:pt x="129" y="351"/>
                  </a:lnTo>
                  <a:lnTo>
                    <a:pt x="129" y="351"/>
                  </a:lnTo>
                  <a:lnTo>
                    <a:pt x="129" y="348"/>
                  </a:lnTo>
                  <a:lnTo>
                    <a:pt x="129" y="345"/>
                  </a:lnTo>
                  <a:lnTo>
                    <a:pt x="132" y="342"/>
                  </a:lnTo>
                  <a:lnTo>
                    <a:pt x="135" y="342"/>
                  </a:lnTo>
                  <a:lnTo>
                    <a:pt x="138" y="336"/>
                  </a:lnTo>
                  <a:lnTo>
                    <a:pt x="144" y="333"/>
                  </a:lnTo>
                  <a:lnTo>
                    <a:pt x="144" y="330"/>
                  </a:lnTo>
                  <a:lnTo>
                    <a:pt x="147" y="327"/>
                  </a:lnTo>
                  <a:lnTo>
                    <a:pt x="144" y="327"/>
                  </a:lnTo>
                  <a:lnTo>
                    <a:pt x="144" y="324"/>
                  </a:lnTo>
                  <a:lnTo>
                    <a:pt x="141" y="324"/>
                  </a:lnTo>
                  <a:lnTo>
                    <a:pt x="141" y="324"/>
                  </a:lnTo>
                  <a:lnTo>
                    <a:pt x="138" y="327"/>
                  </a:lnTo>
                  <a:lnTo>
                    <a:pt x="135" y="327"/>
                  </a:lnTo>
                  <a:lnTo>
                    <a:pt x="135" y="324"/>
                  </a:lnTo>
                  <a:lnTo>
                    <a:pt x="135" y="321"/>
                  </a:lnTo>
                  <a:lnTo>
                    <a:pt x="135" y="321"/>
                  </a:lnTo>
                  <a:lnTo>
                    <a:pt x="135" y="318"/>
                  </a:lnTo>
                  <a:lnTo>
                    <a:pt x="135" y="315"/>
                  </a:lnTo>
                  <a:lnTo>
                    <a:pt x="138" y="312"/>
                  </a:lnTo>
                  <a:lnTo>
                    <a:pt x="138" y="312"/>
                  </a:lnTo>
                  <a:lnTo>
                    <a:pt x="138" y="309"/>
                  </a:lnTo>
                  <a:lnTo>
                    <a:pt x="135" y="309"/>
                  </a:lnTo>
                  <a:lnTo>
                    <a:pt x="135" y="306"/>
                  </a:lnTo>
                  <a:lnTo>
                    <a:pt x="132" y="309"/>
                  </a:lnTo>
                  <a:lnTo>
                    <a:pt x="126" y="303"/>
                  </a:lnTo>
                  <a:lnTo>
                    <a:pt x="120" y="303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2" y="294"/>
                  </a:lnTo>
                  <a:lnTo>
                    <a:pt x="105" y="291"/>
                  </a:lnTo>
                  <a:lnTo>
                    <a:pt x="105" y="291"/>
                  </a:lnTo>
                  <a:lnTo>
                    <a:pt x="105" y="291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11" y="285"/>
                  </a:lnTo>
                  <a:lnTo>
                    <a:pt x="111" y="282"/>
                  </a:lnTo>
                  <a:lnTo>
                    <a:pt x="108" y="282"/>
                  </a:lnTo>
                  <a:lnTo>
                    <a:pt x="108" y="279"/>
                  </a:lnTo>
                  <a:lnTo>
                    <a:pt x="99" y="279"/>
                  </a:lnTo>
                  <a:lnTo>
                    <a:pt x="93" y="276"/>
                  </a:lnTo>
                  <a:lnTo>
                    <a:pt x="93" y="273"/>
                  </a:lnTo>
                  <a:lnTo>
                    <a:pt x="90" y="273"/>
                  </a:lnTo>
                  <a:lnTo>
                    <a:pt x="84" y="264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78" y="255"/>
                  </a:lnTo>
                  <a:lnTo>
                    <a:pt x="75" y="255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5"/>
                  </a:lnTo>
                  <a:lnTo>
                    <a:pt x="63" y="255"/>
                  </a:lnTo>
                  <a:lnTo>
                    <a:pt x="57" y="258"/>
                  </a:lnTo>
                  <a:lnTo>
                    <a:pt x="54" y="258"/>
                  </a:lnTo>
                  <a:lnTo>
                    <a:pt x="51" y="258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5" y="261"/>
                  </a:lnTo>
                  <a:lnTo>
                    <a:pt x="42" y="261"/>
                  </a:lnTo>
                  <a:lnTo>
                    <a:pt x="39" y="261"/>
                  </a:lnTo>
                  <a:lnTo>
                    <a:pt x="30" y="261"/>
                  </a:lnTo>
                  <a:lnTo>
                    <a:pt x="27" y="258"/>
                  </a:lnTo>
                  <a:lnTo>
                    <a:pt x="27" y="255"/>
                  </a:lnTo>
                  <a:lnTo>
                    <a:pt x="27" y="255"/>
                  </a:lnTo>
                  <a:lnTo>
                    <a:pt x="27" y="246"/>
                  </a:lnTo>
                  <a:lnTo>
                    <a:pt x="27" y="243"/>
                  </a:lnTo>
                  <a:lnTo>
                    <a:pt x="27" y="243"/>
                  </a:lnTo>
                  <a:lnTo>
                    <a:pt x="24" y="237"/>
                  </a:lnTo>
                  <a:lnTo>
                    <a:pt x="21" y="234"/>
                  </a:lnTo>
                  <a:lnTo>
                    <a:pt x="18" y="231"/>
                  </a:lnTo>
                  <a:lnTo>
                    <a:pt x="15" y="231"/>
                  </a:lnTo>
                  <a:lnTo>
                    <a:pt x="9" y="231"/>
                  </a:lnTo>
                  <a:lnTo>
                    <a:pt x="3" y="231"/>
                  </a:lnTo>
                  <a:lnTo>
                    <a:pt x="0" y="228"/>
                  </a:lnTo>
                  <a:lnTo>
                    <a:pt x="3" y="216"/>
                  </a:lnTo>
                  <a:lnTo>
                    <a:pt x="6" y="213"/>
                  </a:lnTo>
                  <a:lnTo>
                    <a:pt x="9" y="210"/>
                  </a:lnTo>
                  <a:lnTo>
                    <a:pt x="12" y="207"/>
                  </a:lnTo>
                  <a:lnTo>
                    <a:pt x="15" y="204"/>
                  </a:lnTo>
                  <a:lnTo>
                    <a:pt x="15" y="201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21" y="201"/>
                  </a:lnTo>
                  <a:lnTo>
                    <a:pt x="24" y="201"/>
                  </a:lnTo>
                  <a:lnTo>
                    <a:pt x="30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198"/>
                  </a:lnTo>
                  <a:lnTo>
                    <a:pt x="33" y="192"/>
                  </a:lnTo>
                  <a:lnTo>
                    <a:pt x="33" y="180"/>
                  </a:lnTo>
                  <a:lnTo>
                    <a:pt x="33" y="177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6" y="171"/>
                  </a:lnTo>
                  <a:lnTo>
                    <a:pt x="36" y="165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39" y="162"/>
                  </a:lnTo>
                  <a:lnTo>
                    <a:pt x="45" y="162"/>
                  </a:lnTo>
                  <a:lnTo>
                    <a:pt x="45" y="162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4" y="159"/>
                  </a:lnTo>
                  <a:lnTo>
                    <a:pt x="57" y="156"/>
                  </a:lnTo>
                  <a:lnTo>
                    <a:pt x="60" y="153"/>
                  </a:lnTo>
                  <a:lnTo>
                    <a:pt x="60" y="150"/>
                  </a:lnTo>
                  <a:lnTo>
                    <a:pt x="60" y="147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1" y="132"/>
                  </a:lnTo>
                  <a:lnTo>
                    <a:pt x="51" y="132"/>
                  </a:lnTo>
                  <a:lnTo>
                    <a:pt x="48" y="135"/>
                  </a:lnTo>
                  <a:lnTo>
                    <a:pt x="45" y="135"/>
                  </a:lnTo>
                  <a:lnTo>
                    <a:pt x="45" y="132"/>
                  </a:lnTo>
                  <a:lnTo>
                    <a:pt x="36" y="123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1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3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2"/>
                  </a:lnTo>
                  <a:lnTo>
                    <a:pt x="33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54" y="57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69" y="54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5" y="48"/>
                  </a:lnTo>
                  <a:lnTo>
                    <a:pt x="75" y="45"/>
                  </a:lnTo>
                  <a:lnTo>
                    <a:pt x="78" y="45"/>
                  </a:lnTo>
                  <a:lnTo>
                    <a:pt x="81" y="42"/>
                  </a:lnTo>
                  <a:lnTo>
                    <a:pt x="81" y="39"/>
                  </a:lnTo>
                  <a:lnTo>
                    <a:pt x="84" y="33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3" y="27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9" y="30"/>
                  </a:lnTo>
                  <a:lnTo>
                    <a:pt x="102" y="27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7" y="24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9" y="27"/>
                  </a:lnTo>
                  <a:lnTo>
                    <a:pt x="138" y="27"/>
                  </a:lnTo>
                  <a:lnTo>
                    <a:pt x="141" y="24"/>
                  </a:lnTo>
                  <a:lnTo>
                    <a:pt x="144" y="24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7" y="18"/>
                  </a:lnTo>
                  <a:lnTo>
                    <a:pt x="150" y="18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6" y="27"/>
                  </a:lnTo>
                  <a:lnTo>
                    <a:pt x="165" y="33"/>
                  </a:lnTo>
                  <a:lnTo>
                    <a:pt x="171" y="27"/>
                  </a:lnTo>
                  <a:lnTo>
                    <a:pt x="186" y="15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2" y="15"/>
                  </a:lnTo>
                  <a:lnTo>
                    <a:pt x="195" y="15"/>
                  </a:lnTo>
                  <a:lnTo>
                    <a:pt x="201" y="15"/>
                  </a:lnTo>
                  <a:lnTo>
                    <a:pt x="204" y="15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4" y="21"/>
                  </a:lnTo>
                  <a:lnTo>
                    <a:pt x="207" y="21"/>
                  </a:lnTo>
                  <a:lnTo>
                    <a:pt x="210" y="24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16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31" y="18"/>
                  </a:lnTo>
                  <a:lnTo>
                    <a:pt x="234" y="18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37" y="12"/>
                  </a:lnTo>
                  <a:lnTo>
                    <a:pt x="237" y="12"/>
                  </a:lnTo>
                  <a:lnTo>
                    <a:pt x="237" y="9"/>
                  </a:lnTo>
                  <a:lnTo>
                    <a:pt x="237" y="6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40" y="0"/>
                  </a:lnTo>
                  <a:lnTo>
                    <a:pt x="243" y="3"/>
                  </a:lnTo>
                  <a:lnTo>
                    <a:pt x="243" y="3"/>
                  </a:lnTo>
                  <a:lnTo>
                    <a:pt x="249" y="9"/>
                  </a:lnTo>
                  <a:lnTo>
                    <a:pt x="249" y="12"/>
                  </a:lnTo>
                  <a:lnTo>
                    <a:pt x="252" y="12"/>
                  </a:lnTo>
                  <a:lnTo>
                    <a:pt x="255" y="9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4" y="6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303" y="9"/>
                  </a:lnTo>
                  <a:lnTo>
                    <a:pt x="309" y="12"/>
                  </a:lnTo>
                  <a:lnTo>
                    <a:pt x="320" y="9"/>
                  </a:lnTo>
                  <a:lnTo>
                    <a:pt x="341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4" name="Freeform 60"/>
            <p:cNvSpPr>
              <a:spLocks noEditPoints="1"/>
            </p:cNvSpPr>
            <p:nvPr/>
          </p:nvSpPr>
          <p:spPr bwMode="auto">
            <a:xfrm>
              <a:off x="5023" y="2466"/>
              <a:ext cx="665" cy="767"/>
            </a:xfrm>
            <a:custGeom>
              <a:avLst/>
              <a:gdLst>
                <a:gd name="T0" fmla="*/ 458 w 665"/>
                <a:gd name="T1" fmla="*/ 69 h 767"/>
                <a:gd name="T2" fmla="*/ 494 w 665"/>
                <a:gd name="T3" fmla="*/ 162 h 767"/>
                <a:gd name="T4" fmla="*/ 512 w 665"/>
                <a:gd name="T5" fmla="*/ 186 h 767"/>
                <a:gd name="T6" fmla="*/ 557 w 665"/>
                <a:gd name="T7" fmla="*/ 186 h 767"/>
                <a:gd name="T8" fmla="*/ 581 w 665"/>
                <a:gd name="T9" fmla="*/ 195 h 767"/>
                <a:gd name="T10" fmla="*/ 608 w 665"/>
                <a:gd name="T11" fmla="*/ 195 h 767"/>
                <a:gd name="T12" fmla="*/ 635 w 665"/>
                <a:gd name="T13" fmla="*/ 222 h 767"/>
                <a:gd name="T14" fmla="*/ 641 w 665"/>
                <a:gd name="T15" fmla="*/ 258 h 767"/>
                <a:gd name="T16" fmla="*/ 665 w 665"/>
                <a:gd name="T17" fmla="*/ 282 h 767"/>
                <a:gd name="T18" fmla="*/ 659 w 665"/>
                <a:gd name="T19" fmla="*/ 285 h 767"/>
                <a:gd name="T20" fmla="*/ 641 w 665"/>
                <a:gd name="T21" fmla="*/ 309 h 767"/>
                <a:gd name="T22" fmla="*/ 617 w 665"/>
                <a:gd name="T23" fmla="*/ 359 h 767"/>
                <a:gd name="T24" fmla="*/ 608 w 665"/>
                <a:gd name="T25" fmla="*/ 371 h 767"/>
                <a:gd name="T26" fmla="*/ 578 w 665"/>
                <a:gd name="T27" fmla="*/ 392 h 767"/>
                <a:gd name="T28" fmla="*/ 575 w 665"/>
                <a:gd name="T29" fmla="*/ 404 h 767"/>
                <a:gd name="T30" fmla="*/ 545 w 665"/>
                <a:gd name="T31" fmla="*/ 428 h 767"/>
                <a:gd name="T32" fmla="*/ 518 w 665"/>
                <a:gd name="T33" fmla="*/ 428 h 767"/>
                <a:gd name="T34" fmla="*/ 494 w 665"/>
                <a:gd name="T35" fmla="*/ 398 h 767"/>
                <a:gd name="T36" fmla="*/ 461 w 665"/>
                <a:gd name="T37" fmla="*/ 419 h 767"/>
                <a:gd name="T38" fmla="*/ 323 w 665"/>
                <a:gd name="T39" fmla="*/ 521 h 767"/>
                <a:gd name="T40" fmla="*/ 302 w 665"/>
                <a:gd name="T41" fmla="*/ 536 h 767"/>
                <a:gd name="T42" fmla="*/ 293 w 665"/>
                <a:gd name="T43" fmla="*/ 581 h 767"/>
                <a:gd name="T44" fmla="*/ 290 w 665"/>
                <a:gd name="T45" fmla="*/ 599 h 767"/>
                <a:gd name="T46" fmla="*/ 290 w 665"/>
                <a:gd name="T47" fmla="*/ 629 h 767"/>
                <a:gd name="T48" fmla="*/ 290 w 665"/>
                <a:gd name="T49" fmla="*/ 671 h 767"/>
                <a:gd name="T50" fmla="*/ 284 w 665"/>
                <a:gd name="T51" fmla="*/ 734 h 767"/>
                <a:gd name="T52" fmla="*/ 233 w 665"/>
                <a:gd name="T53" fmla="*/ 740 h 767"/>
                <a:gd name="T54" fmla="*/ 179 w 665"/>
                <a:gd name="T55" fmla="*/ 761 h 767"/>
                <a:gd name="T56" fmla="*/ 128 w 665"/>
                <a:gd name="T57" fmla="*/ 740 h 767"/>
                <a:gd name="T58" fmla="*/ 63 w 665"/>
                <a:gd name="T59" fmla="*/ 761 h 767"/>
                <a:gd name="T60" fmla="*/ 3 w 665"/>
                <a:gd name="T61" fmla="*/ 719 h 767"/>
                <a:gd name="T62" fmla="*/ 51 w 665"/>
                <a:gd name="T63" fmla="*/ 698 h 767"/>
                <a:gd name="T64" fmla="*/ 98 w 665"/>
                <a:gd name="T65" fmla="*/ 671 h 767"/>
                <a:gd name="T66" fmla="*/ 75 w 665"/>
                <a:gd name="T67" fmla="*/ 647 h 767"/>
                <a:gd name="T68" fmla="*/ 42 w 665"/>
                <a:gd name="T69" fmla="*/ 629 h 767"/>
                <a:gd name="T70" fmla="*/ 60 w 665"/>
                <a:gd name="T71" fmla="*/ 611 h 767"/>
                <a:gd name="T72" fmla="*/ 63 w 665"/>
                <a:gd name="T73" fmla="*/ 584 h 767"/>
                <a:gd name="T74" fmla="*/ 54 w 665"/>
                <a:gd name="T75" fmla="*/ 545 h 767"/>
                <a:gd name="T76" fmla="*/ 3 w 665"/>
                <a:gd name="T77" fmla="*/ 518 h 767"/>
                <a:gd name="T78" fmla="*/ 21 w 665"/>
                <a:gd name="T79" fmla="*/ 476 h 767"/>
                <a:gd name="T80" fmla="*/ 30 w 665"/>
                <a:gd name="T81" fmla="*/ 452 h 767"/>
                <a:gd name="T82" fmla="*/ 78 w 665"/>
                <a:gd name="T83" fmla="*/ 458 h 767"/>
                <a:gd name="T84" fmla="*/ 113 w 665"/>
                <a:gd name="T85" fmla="*/ 458 h 767"/>
                <a:gd name="T86" fmla="*/ 191 w 665"/>
                <a:gd name="T87" fmla="*/ 449 h 767"/>
                <a:gd name="T88" fmla="*/ 203 w 665"/>
                <a:gd name="T89" fmla="*/ 422 h 767"/>
                <a:gd name="T90" fmla="*/ 197 w 665"/>
                <a:gd name="T91" fmla="*/ 389 h 767"/>
                <a:gd name="T92" fmla="*/ 266 w 665"/>
                <a:gd name="T93" fmla="*/ 371 h 767"/>
                <a:gd name="T94" fmla="*/ 287 w 665"/>
                <a:gd name="T95" fmla="*/ 356 h 767"/>
                <a:gd name="T96" fmla="*/ 302 w 665"/>
                <a:gd name="T97" fmla="*/ 335 h 767"/>
                <a:gd name="T98" fmla="*/ 329 w 665"/>
                <a:gd name="T99" fmla="*/ 318 h 767"/>
                <a:gd name="T100" fmla="*/ 368 w 665"/>
                <a:gd name="T101" fmla="*/ 282 h 767"/>
                <a:gd name="T102" fmla="*/ 341 w 665"/>
                <a:gd name="T103" fmla="*/ 264 h 767"/>
                <a:gd name="T104" fmla="*/ 353 w 665"/>
                <a:gd name="T105" fmla="*/ 231 h 767"/>
                <a:gd name="T106" fmla="*/ 311 w 665"/>
                <a:gd name="T107" fmla="*/ 210 h 767"/>
                <a:gd name="T108" fmla="*/ 302 w 665"/>
                <a:gd name="T109" fmla="*/ 171 h 767"/>
                <a:gd name="T110" fmla="*/ 293 w 665"/>
                <a:gd name="T111" fmla="*/ 126 h 767"/>
                <a:gd name="T112" fmla="*/ 296 w 665"/>
                <a:gd name="T113" fmla="*/ 30 h 767"/>
                <a:gd name="T114" fmla="*/ 335 w 665"/>
                <a:gd name="T115" fmla="*/ 9 h 767"/>
                <a:gd name="T116" fmla="*/ 383 w 665"/>
                <a:gd name="T117" fmla="*/ 42 h 767"/>
                <a:gd name="T118" fmla="*/ 410 w 665"/>
                <a:gd name="T119" fmla="*/ 24 h 767"/>
                <a:gd name="T120" fmla="*/ 446 w 665"/>
                <a:gd name="T121" fmla="*/ 5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5" h="767">
                  <a:moveTo>
                    <a:pt x="60" y="734"/>
                  </a:moveTo>
                  <a:lnTo>
                    <a:pt x="63" y="734"/>
                  </a:lnTo>
                  <a:lnTo>
                    <a:pt x="63" y="734"/>
                  </a:lnTo>
                  <a:lnTo>
                    <a:pt x="60" y="728"/>
                  </a:lnTo>
                  <a:lnTo>
                    <a:pt x="60" y="725"/>
                  </a:lnTo>
                  <a:lnTo>
                    <a:pt x="57" y="722"/>
                  </a:lnTo>
                  <a:lnTo>
                    <a:pt x="54" y="722"/>
                  </a:lnTo>
                  <a:lnTo>
                    <a:pt x="51" y="728"/>
                  </a:lnTo>
                  <a:lnTo>
                    <a:pt x="51" y="731"/>
                  </a:lnTo>
                  <a:lnTo>
                    <a:pt x="54" y="734"/>
                  </a:lnTo>
                  <a:lnTo>
                    <a:pt x="60" y="734"/>
                  </a:lnTo>
                  <a:lnTo>
                    <a:pt x="60" y="734"/>
                  </a:lnTo>
                  <a:close/>
                  <a:moveTo>
                    <a:pt x="458" y="63"/>
                  </a:moveTo>
                  <a:lnTo>
                    <a:pt x="458" y="69"/>
                  </a:lnTo>
                  <a:lnTo>
                    <a:pt x="458" y="75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4" y="87"/>
                  </a:lnTo>
                  <a:lnTo>
                    <a:pt x="464" y="99"/>
                  </a:lnTo>
                  <a:lnTo>
                    <a:pt x="467" y="108"/>
                  </a:lnTo>
                  <a:lnTo>
                    <a:pt x="470" y="114"/>
                  </a:lnTo>
                  <a:lnTo>
                    <a:pt x="473" y="117"/>
                  </a:lnTo>
                  <a:lnTo>
                    <a:pt x="476" y="120"/>
                  </a:lnTo>
                  <a:lnTo>
                    <a:pt x="479" y="126"/>
                  </a:lnTo>
                  <a:lnTo>
                    <a:pt x="485" y="150"/>
                  </a:lnTo>
                  <a:lnTo>
                    <a:pt x="491" y="153"/>
                  </a:lnTo>
                  <a:lnTo>
                    <a:pt x="494" y="162"/>
                  </a:lnTo>
                  <a:lnTo>
                    <a:pt x="497" y="165"/>
                  </a:lnTo>
                  <a:lnTo>
                    <a:pt x="497" y="168"/>
                  </a:lnTo>
                  <a:lnTo>
                    <a:pt x="497" y="168"/>
                  </a:lnTo>
                  <a:lnTo>
                    <a:pt x="494" y="171"/>
                  </a:lnTo>
                  <a:lnTo>
                    <a:pt x="494" y="174"/>
                  </a:lnTo>
                  <a:lnTo>
                    <a:pt x="494" y="177"/>
                  </a:lnTo>
                  <a:lnTo>
                    <a:pt x="494" y="186"/>
                  </a:lnTo>
                  <a:lnTo>
                    <a:pt x="497" y="189"/>
                  </a:lnTo>
                  <a:lnTo>
                    <a:pt x="497" y="189"/>
                  </a:lnTo>
                  <a:lnTo>
                    <a:pt x="503" y="186"/>
                  </a:lnTo>
                  <a:lnTo>
                    <a:pt x="503" y="186"/>
                  </a:lnTo>
                  <a:lnTo>
                    <a:pt x="506" y="186"/>
                  </a:lnTo>
                  <a:lnTo>
                    <a:pt x="509" y="186"/>
                  </a:lnTo>
                  <a:lnTo>
                    <a:pt x="512" y="186"/>
                  </a:lnTo>
                  <a:lnTo>
                    <a:pt x="515" y="186"/>
                  </a:lnTo>
                  <a:lnTo>
                    <a:pt x="515" y="186"/>
                  </a:lnTo>
                  <a:lnTo>
                    <a:pt x="515" y="189"/>
                  </a:lnTo>
                  <a:lnTo>
                    <a:pt x="518" y="189"/>
                  </a:lnTo>
                  <a:lnTo>
                    <a:pt x="521" y="192"/>
                  </a:lnTo>
                  <a:lnTo>
                    <a:pt x="536" y="201"/>
                  </a:lnTo>
                  <a:lnTo>
                    <a:pt x="536" y="201"/>
                  </a:lnTo>
                  <a:lnTo>
                    <a:pt x="539" y="201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5"/>
                  </a:lnTo>
                  <a:lnTo>
                    <a:pt x="548" y="195"/>
                  </a:lnTo>
                  <a:lnTo>
                    <a:pt x="551" y="192"/>
                  </a:lnTo>
                  <a:lnTo>
                    <a:pt x="557" y="186"/>
                  </a:lnTo>
                  <a:lnTo>
                    <a:pt x="560" y="186"/>
                  </a:lnTo>
                  <a:lnTo>
                    <a:pt x="566" y="183"/>
                  </a:lnTo>
                  <a:lnTo>
                    <a:pt x="569" y="183"/>
                  </a:lnTo>
                  <a:lnTo>
                    <a:pt x="569" y="186"/>
                  </a:lnTo>
                  <a:lnTo>
                    <a:pt x="569" y="186"/>
                  </a:lnTo>
                  <a:lnTo>
                    <a:pt x="569" y="189"/>
                  </a:lnTo>
                  <a:lnTo>
                    <a:pt x="569" y="192"/>
                  </a:lnTo>
                  <a:lnTo>
                    <a:pt x="569" y="192"/>
                  </a:lnTo>
                  <a:lnTo>
                    <a:pt x="569" y="195"/>
                  </a:lnTo>
                  <a:lnTo>
                    <a:pt x="572" y="198"/>
                  </a:lnTo>
                  <a:lnTo>
                    <a:pt x="575" y="198"/>
                  </a:lnTo>
                  <a:lnTo>
                    <a:pt x="578" y="198"/>
                  </a:lnTo>
                  <a:lnTo>
                    <a:pt x="578" y="198"/>
                  </a:lnTo>
                  <a:lnTo>
                    <a:pt x="581" y="195"/>
                  </a:lnTo>
                  <a:lnTo>
                    <a:pt x="581" y="192"/>
                  </a:lnTo>
                  <a:lnTo>
                    <a:pt x="581" y="192"/>
                  </a:lnTo>
                  <a:lnTo>
                    <a:pt x="581" y="189"/>
                  </a:lnTo>
                  <a:lnTo>
                    <a:pt x="584" y="186"/>
                  </a:lnTo>
                  <a:lnTo>
                    <a:pt x="584" y="186"/>
                  </a:lnTo>
                  <a:lnTo>
                    <a:pt x="590" y="183"/>
                  </a:lnTo>
                  <a:lnTo>
                    <a:pt x="596" y="186"/>
                  </a:lnTo>
                  <a:lnTo>
                    <a:pt x="602" y="186"/>
                  </a:lnTo>
                  <a:lnTo>
                    <a:pt x="605" y="189"/>
                  </a:lnTo>
                  <a:lnTo>
                    <a:pt x="605" y="189"/>
                  </a:lnTo>
                  <a:lnTo>
                    <a:pt x="605" y="189"/>
                  </a:lnTo>
                  <a:lnTo>
                    <a:pt x="605" y="192"/>
                  </a:lnTo>
                  <a:lnTo>
                    <a:pt x="608" y="192"/>
                  </a:lnTo>
                  <a:lnTo>
                    <a:pt x="608" y="195"/>
                  </a:lnTo>
                  <a:lnTo>
                    <a:pt x="608" y="195"/>
                  </a:lnTo>
                  <a:lnTo>
                    <a:pt x="611" y="195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26" y="207"/>
                  </a:lnTo>
                  <a:lnTo>
                    <a:pt x="629" y="210"/>
                  </a:lnTo>
                  <a:lnTo>
                    <a:pt x="632" y="213"/>
                  </a:lnTo>
                  <a:lnTo>
                    <a:pt x="632" y="213"/>
                  </a:lnTo>
                  <a:lnTo>
                    <a:pt x="632" y="216"/>
                  </a:lnTo>
                  <a:lnTo>
                    <a:pt x="632" y="216"/>
                  </a:lnTo>
                  <a:lnTo>
                    <a:pt x="632" y="219"/>
                  </a:lnTo>
                  <a:lnTo>
                    <a:pt x="632" y="219"/>
                  </a:lnTo>
                  <a:lnTo>
                    <a:pt x="632" y="222"/>
                  </a:lnTo>
                  <a:lnTo>
                    <a:pt x="635" y="222"/>
                  </a:lnTo>
                  <a:lnTo>
                    <a:pt x="638" y="225"/>
                  </a:lnTo>
                  <a:lnTo>
                    <a:pt x="638" y="225"/>
                  </a:lnTo>
                  <a:lnTo>
                    <a:pt x="638" y="228"/>
                  </a:lnTo>
                  <a:lnTo>
                    <a:pt x="641" y="237"/>
                  </a:lnTo>
                  <a:lnTo>
                    <a:pt x="641" y="240"/>
                  </a:lnTo>
                  <a:lnTo>
                    <a:pt x="638" y="243"/>
                  </a:lnTo>
                  <a:lnTo>
                    <a:pt x="638" y="243"/>
                  </a:lnTo>
                  <a:lnTo>
                    <a:pt x="638" y="246"/>
                  </a:lnTo>
                  <a:lnTo>
                    <a:pt x="638" y="246"/>
                  </a:lnTo>
                  <a:lnTo>
                    <a:pt x="638" y="246"/>
                  </a:lnTo>
                  <a:lnTo>
                    <a:pt x="638" y="255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4" y="258"/>
                  </a:lnTo>
                  <a:lnTo>
                    <a:pt x="644" y="258"/>
                  </a:lnTo>
                  <a:lnTo>
                    <a:pt x="644" y="258"/>
                  </a:lnTo>
                  <a:lnTo>
                    <a:pt x="647" y="258"/>
                  </a:lnTo>
                  <a:lnTo>
                    <a:pt x="647" y="258"/>
                  </a:lnTo>
                  <a:lnTo>
                    <a:pt x="650" y="258"/>
                  </a:lnTo>
                  <a:lnTo>
                    <a:pt x="650" y="258"/>
                  </a:lnTo>
                  <a:lnTo>
                    <a:pt x="662" y="273"/>
                  </a:lnTo>
                  <a:lnTo>
                    <a:pt x="665" y="276"/>
                  </a:lnTo>
                  <a:lnTo>
                    <a:pt x="665" y="279"/>
                  </a:lnTo>
                  <a:lnTo>
                    <a:pt x="665" y="279"/>
                  </a:lnTo>
                  <a:lnTo>
                    <a:pt x="665" y="282"/>
                  </a:lnTo>
                  <a:lnTo>
                    <a:pt x="665" y="282"/>
                  </a:lnTo>
                  <a:lnTo>
                    <a:pt x="665" y="282"/>
                  </a:lnTo>
                  <a:lnTo>
                    <a:pt x="665" y="282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62" y="285"/>
                  </a:lnTo>
                  <a:lnTo>
                    <a:pt x="662" y="285"/>
                  </a:lnTo>
                  <a:lnTo>
                    <a:pt x="662" y="285"/>
                  </a:lnTo>
                  <a:lnTo>
                    <a:pt x="662" y="282"/>
                  </a:lnTo>
                  <a:lnTo>
                    <a:pt x="662" y="282"/>
                  </a:lnTo>
                  <a:lnTo>
                    <a:pt x="659" y="285"/>
                  </a:lnTo>
                  <a:lnTo>
                    <a:pt x="659" y="285"/>
                  </a:lnTo>
                  <a:lnTo>
                    <a:pt x="659" y="285"/>
                  </a:lnTo>
                  <a:lnTo>
                    <a:pt x="659" y="285"/>
                  </a:lnTo>
                  <a:lnTo>
                    <a:pt x="659" y="291"/>
                  </a:lnTo>
                  <a:lnTo>
                    <a:pt x="659" y="291"/>
                  </a:lnTo>
                  <a:lnTo>
                    <a:pt x="659" y="294"/>
                  </a:lnTo>
                  <a:lnTo>
                    <a:pt x="659" y="294"/>
                  </a:lnTo>
                  <a:lnTo>
                    <a:pt x="659" y="297"/>
                  </a:lnTo>
                  <a:lnTo>
                    <a:pt x="656" y="297"/>
                  </a:lnTo>
                  <a:lnTo>
                    <a:pt x="656" y="300"/>
                  </a:lnTo>
                  <a:lnTo>
                    <a:pt x="653" y="300"/>
                  </a:lnTo>
                  <a:lnTo>
                    <a:pt x="653" y="300"/>
                  </a:lnTo>
                  <a:lnTo>
                    <a:pt x="650" y="303"/>
                  </a:lnTo>
                  <a:lnTo>
                    <a:pt x="650" y="303"/>
                  </a:lnTo>
                  <a:lnTo>
                    <a:pt x="644" y="306"/>
                  </a:lnTo>
                  <a:lnTo>
                    <a:pt x="641" y="309"/>
                  </a:lnTo>
                  <a:lnTo>
                    <a:pt x="632" y="315"/>
                  </a:lnTo>
                  <a:lnTo>
                    <a:pt x="626" y="318"/>
                  </a:lnTo>
                  <a:lnTo>
                    <a:pt x="623" y="321"/>
                  </a:lnTo>
                  <a:lnTo>
                    <a:pt x="623" y="321"/>
                  </a:lnTo>
                  <a:lnTo>
                    <a:pt x="623" y="324"/>
                  </a:lnTo>
                  <a:lnTo>
                    <a:pt x="623" y="327"/>
                  </a:lnTo>
                  <a:lnTo>
                    <a:pt x="623" y="330"/>
                  </a:lnTo>
                  <a:lnTo>
                    <a:pt x="623" y="330"/>
                  </a:lnTo>
                  <a:lnTo>
                    <a:pt x="623" y="335"/>
                  </a:lnTo>
                  <a:lnTo>
                    <a:pt x="623" y="338"/>
                  </a:lnTo>
                  <a:lnTo>
                    <a:pt x="623" y="341"/>
                  </a:lnTo>
                  <a:lnTo>
                    <a:pt x="623" y="344"/>
                  </a:lnTo>
                  <a:lnTo>
                    <a:pt x="620" y="350"/>
                  </a:lnTo>
                  <a:lnTo>
                    <a:pt x="617" y="359"/>
                  </a:lnTo>
                  <a:lnTo>
                    <a:pt x="617" y="359"/>
                  </a:lnTo>
                  <a:lnTo>
                    <a:pt x="617" y="362"/>
                  </a:lnTo>
                  <a:lnTo>
                    <a:pt x="617" y="362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7" y="365"/>
                  </a:lnTo>
                  <a:lnTo>
                    <a:pt x="617" y="368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1" y="371"/>
                  </a:lnTo>
                  <a:lnTo>
                    <a:pt x="611" y="371"/>
                  </a:lnTo>
                  <a:lnTo>
                    <a:pt x="608" y="371"/>
                  </a:lnTo>
                  <a:lnTo>
                    <a:pt x="608" y="368"/>
                  </a:lnTo>
                  <a:lnTo>
                    <a:pt x="602" y="368"/>
                  </a:lnTo>
                  <a:lnTo>
                    <a:pt x="599" y="365"/>
                  </a:lnTo>
                  <a:lnTo>
                    <a:pt x="599" y="368"/>
                  </a:lnTo>
                  <a:lnTo>
                    <a:pt x="599" y="368"/>
                  </a:lnTo>
                  <a:lnTo>
                    <a:pt x="593" y="368"/>
                  </a:lnTo>
                  <a:lnTo>
                    <a:pt x="587" y="374"/>
                  </a:lnTo>
                  <a:lnTo>
                    <a:pt x="581" y="380"/>
                  </a:lnTo>
                  <a:lnTo>
                    <a:pt x="581" y="383"/>
                  </a:lnTo>
                  <a:lnTo>
                    <a:pt x="581" y="386"/>
                  </a:lnTo>
                  <a:lnTo>
                    <a:pt x="578" y="386"/>
                  </a:lnTo>
                  <a:lnTo>
                    <a:pt x="578" y="389"/>
                  </a:lnTo>
                  <a:lnTo>
                    <a:pt x="578" y="392"/>
                  </a:lnTo>
                  <a:lnTo>
                    <a:pt x="578" y="392"/>
                  </a:lnTo>
                  <a:lnTo>
                    <a:pt x="578" y="392"/>
                  </a:lnTo>
                  <a:lnTo>
                    <a:pt x="578" y="395"/>
                  </a:lnTo>
                  <a:lnTo>
                    <a:pt x="578" y="395"/>
                  </a:lnTo>
                  <a:lnTo>
                    <a:pt x="581" y="395"/>
                  </a:lnTo>
                  <a:lnTo>
                    <a:pt x="581" y="395"/>
                  </a:lnTo>
                  <a:lnTo>
                    <a:pt x="584" y="395"/>
                  </a:lnTo>
                  <a:lnTo>
                    <a:pt x="584" y="395"/>
                  </a:lnTo>
                  <a:lnTo>
                    <a:pt x="584" y="398"/>
                  </a:lnTo>
                  <a:lnTo>
                    <a:pt x="584" y="401"/>
                  </a:lnTo>
                  <a:lnTo>
                    <a:pt x="581" y="401"/>
                  </a:lnTo>
                  <a:lnTo>
                    <a:pt x="581" y="404"/>
                  </a:lnTo>
                  <a:lnTo>
                    <a:pt x="581" y="404"/>
                  </a:lnTo>
                  <a:lnTo>
                    <a:pt x="575" y="404"/>
                  </a:lnTo>
                  <a:lnTo>
                    <a:pt x="575" y="404"/>
                  </a:lnTo>
                  <a:lnTo>
                    <a:pt x="575" y="404"/>
                  </a:lnTo>
                  <a:lnTo>
                    <a:pt x="572" y="407"/>
                  </a:lnTo>
                  <a:lnTo>
                    <a:pt x="572" y="407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72" y="410"/>
                  </a:lnTo>
                  <a:lnTo>
                    <a:pt x="566" y="413"/>
                  </a:lnTo>
                  <a:lnTo>
                    <a:pt x="566" y="413"/>
                  </a:lnTo>
                  <a:lnTo>
                    <a:pt x="557" y="419"/>
                  </a:lnTo>
                  <a:lnTo>
                    <a:pt x="554" y="422"/>
                  </a:lnTo>
                  <a:lnTo>
                    <a:pt x="551" y="422"/>
                  </a:lnTo>
                  <a:lnTo>
                    <a:pt x="548" y="425"/>
                  </a:lnTo>
                  <a:lnTo>
                    <a:pt x="545" y="425"/>
                  </a:lnTo>
                  <a:lnTo>
                    <a:pt x="545" y="428"/>
                  </a:lnTo>
                  <a:lnTo>
                    <a:pt x="542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31"/>
                  </a:lnTo>
                  <a:lnTo>
                    <a:pt x="536" y="434"/>
                  </a:lnTo>
                  <a:lnTo>
                    <a:pt x="536" y="437"/>
                  </a:lnTo>
                  <a:lnTo>
                    <a:pt x="530" y="437"/>
                  </a:lnTo>
                  <a:lnTo>
                    <a:pt x="527" y="437"/>
                  </a:lnTo>
                  <a:lnTo>
                    <a:pt x="521" y="434"/>
                  </a:lnTo>
                  <a:lnTo>
                    <a:pt x="521" y="431"/>
                  </a:lnTo>
                  <a:lnTo>
                    <a:pt x="518" y="428"/>
                  </a:lnTo>
                  <a:lnTo>
                    <a:pt x="515" y="413"/>
                  </a:lnTo>
                  <a:lnTo>
                    <a:pt x="515" y="413"/>
                  </a:lnTo>
                  <a:lnTo>
                    <a:pt x="509" y="407"/>
                  </a:lnTo>
                  <a:lnTo>
                    <a:pt x="497" y="407"/>
                  </a:lnTo>
                  <a:lnTo>
                    <a:pt x="485" y="407"/>
                  </a:lnTo>
                  <a:lnTo>
                    <a:pt x="476" y="413"/>
                  </a:lnTo>
                  <a:lnTo>
                    <a:pt x="479" y="407"/>
                  </a:lnTo>
                  <a:lnTo>
                    <a:pt x="485" y="407"/>
                  </a:lnTo>
                  <a:lnTo>
                    <a:pt x="494" y="407"/>
                  </a:lnTo>
                  <a:lnTo>
                    <a:pt x="500" y="404"/>
                  </a:lnTo>
                  <a:lnTo>
                    <a:pt x="503" y="404"/>
                  </a:lnTo>
                  <a:lnTo>
                    <a:pt x="506" y="401"/>
                  </a:lnTo>
                  <a:lnTo>
                    <a:pt x="506" y="395"/>
                  </a:lnTo>
                  <a:lnTo>
                    <a:pt x="494" y="398"/>
                  </a:lnTo>
                  <a:lnTo>
                    <a:pt x="488" y="401"/>
                  </a:lnTo>
                  <a:lnTo>
                    <a:pt x="479" y="407"/>
                  </a:lnTo>
                  <a:lnTo>
                    <a:pt x="467" y="410"/>
                  </a:lnTo>
                  <a:lnTo>
                    <a:pt x="461" y="413"/>
                  </a:lnTo>
                  <a:lnTo>
                    <a:pt x="446" y="425"/>
                  </a:lnTo>
                  <a:lnTo>
                    <a:pt x="446" y="428"/>
                  </a:lnTo>
                  <a:lnTo>
                    <a:pt x="443" y="434"/>
                  </a:lnTo>
                  <a:lnTo>
                    <a:pt x="443" y="437"/>
                  </a:lnTo>
                  <a:lnTo>
                    <a:pt x="425" y="443"/>
                  </a:lnTo>
                  <a:lnTo>
                    <a:pt x="425" y="446"/>
                  </a:lnTo>
                  <a:lnTo>
                    <a:pt x="431" y="446"/>
                  </a:lnTo>
                  <a:lnTo>
                    <a:pt x="437" y="440"/>
                  </a:lnTo>
                  <a:lnTo>
                    <a:pt x="449" y="431"/>
                  </a:lnTo>
                  <a:lnTo>
                    <a:pt x="461" y="419"/>
                  </a:lnTo>
                  <a:lnTo>
                    <a:pt x="467" y="413"/>
                  </a:lnTo>
                  <a:lnTo>
                    <a:pt x="473" y="413"/>
                  </a:lnTo>
                  <a:lnTo>
                    <a:pt x="473" y="413"/>
                  </a:lnTo>
                  <a:lnTo>
                    <a:pt x="431" y="449"/>
                  </a:lnTo>
                  <a:lnTo>
                    <a:pt x="407" y="461"/>
                  </a:lnTo>
                  <a:lnTo>
                    <a:pt x="401" y="467"/>
                  </a:lnTo>
                  <a:lnTo>
                    <a:pt x="383" y="488"/>
                  </a:lnTo>
                  <a:lnTo>
                    <a:pt x="380" y="491"/>
                  </a:lnTo>
                  <a:lnTo>
                    <a:pt x="371" y="488"/>
                  </a:lnTo>
                  <a:lnTo>
                    <a:pt x="365" y="488"/>
                  </a:lnTo>
                  <a:lnTo>
                    <a:pt x="356" y="491"/>
                  </a:lnTo>
                  <a:lnTo>
                    <a:pt x="329" y="515"/>
                  </a:lnTo>
                  <a:lnTo>
                    <a:pt x="326" y="518"/>
                  </a:lnTo>
                  <a:lnTo>
                    <a:pt x="323" y="521"/>
                  </a:lnTo>
                  <a:lnTo>
                    <a:pt x="320" y="527"/>
                  </a:lnTo>
                  <a:lnTo>
                    <a:pt x="320" y="530"/>
                  </a:lnTo>
                  <a:lnTo>
                    <a:pt x="314" y="533"/>
                  </a:lnTo>
                  <a:lnTo>
                    <a:pt x="311" y="536"/>
                  </a:lnTo>
                  <a:lnTo>
                    <a:pt x="311" y="539"/>
                  </a:lnTo>
                  <a:lnTo>
                    <a:pt x="305" y="548"/>
                  </a:lnTo>
                  <a:lnTo>
                    <a:pt x="302" y="548"/>
                  </a:lnTo>
                  <a:lnTo>
                    <a:pt x="302" y="548"/>
                  </a:lnTo>
                  <a:lnTo>
                    <a:pt x="302" y="545"/>
                  </a:lnTo>
                  <a:lnTo>
                    <a:pt x="299" y="545"/>
                  </a:lnTo>
                  <a:lnTo>
                    <a:pt x="299" y="542"/>
                  </a:lnTo>
                  <a:lnTo>
                    <a:pt x="302" y="539"/>
                  </a:lnTo>
                  <a:lnTo>
                    <a:pt x="305" y="539"/>
                  </a:lnTo>
                  <a:lnTo>
                    <a:pt x="302" y="536"/>
                  </a:lnTo>
                  <a:lnTo>
                    <a:pt x="296" y="536"/>
                  </a:lnTo>
                  <a:lnTo>
                    <a:pt x="293" y="539"/>
                  </a:lnTo>
                  <a:lnTo>
                    <a:pt x="293" y="539"/>
                  </a:lnTo>
                  <a:lnTo>
                    <a:pt x="296" y="548"/>
                  </a:lnTo>
                  <a:lnTo>
                    <a:pt x="299" y="551"/>
                  </a:lnTo>
                  <a:lnTo>
                    <a:pt x="302" y="554"/>
                  </a:lnTo>
                  <a:lnTo>
                    <a:pt x="305" y="557"/>
                  </a:lnTo>
                  <a:lnTo>
                    <a:pt x="302" y="560"/>
                  </a:lnTo>
                  <a:lnTo>
                    <a:pt x="299" y="566"/>
                  </a:lnTo>
                  <a:lnTo>
                    <a:pt x="299" y="569"/>
                  </a:lnTo>
                  <a:lnTo>
                    <a:pt x="296" y="575"/>
                  </a:lnTo>
                  <a:lnTo>
                    <a:pt x="296" y="578"/>
                  </a:lnTo>
                  <a:lnTo>
                    <a:pt x="296" y="581"/>
                  </a:lnTo>
                  <a:lnTo>
                    <a:pt x="293" y="581"/>
                  </a:lnTo>
                  <a:lnTo>
                    <a:pt x="293" y="584"/>
                  </a:lnTo>
                  <a:lnTo>
                    <a:pt x="293" y="587"/>
                  </a:lnTo>
                  <a:lnTo>
                    <a:pt x="290" y="587"/>
                  </a:lnTo>
                  <a:lnTo>
                    <a:pt x="287" y="584"/>
                  </a:lnTo>
                  <a:lnTo>
                    <a:pt x="290" y="581"/>
                  </a:lnTo>
                  <a:lnTo>
                    <a:pt x="293" y="578"/>
                  </a:lnTo>
                  <a:lnTo>
                    <a:pt x="287" y="578"/>
                  </a:lnTo>
                  <a:lnTo>
                    <a:pt x="284" y="581"/>
                  </a:lnTo>
                  <a:lnTo>
                    <a:pt x="287" y="584"/>
                  </a:lnTo>
                  <a:lnTo>
                    <a:pt x="287" y="590"/>
                  </a:lnTo>
                  <a:lnTo>
                    <a:pt x="293" y="593"/>
                  </a:lnTo>
                  <a:lnTo>
                    <a:pt x="296" y="596"/>
                  </a:lnTo>
                  <a:lnTo>
                    <a:pt x="293" y="599"/>
                  </a:lnTo>
                  <a:lnTo>
                    <a:pt x="290" y="599"/>
                  </a:lnTo>
                  <a:lnTo>
                    <a:pt x="287" y="599"/>
                  </a:lnTo>
                  <a:lnTo>
                    <a:pt x="287" y="599"/>
                  </a:lnTo>
                  <a:lnTo>
                    <a:pt x="284" y="599"/>
                  </a:lnTo>
                  <a:lnTo>
                    <a:pt x="284" y="608"/>
                  </a:lnTo>
                  <a:lnTo>
                    <a:pt x="284" y="608"/>
                  </a:lnTo>
                  <a:lnTo>
                    <a:pt x="281" y="608"/>
                  </a:lnTo>
                  <a:lnTo>
                    <a:pt x="272" y="617"/>
                  </a:lnTo>
                  <a:lnTo>
                    <a:pt x="275" y="620"/>
                  </a:lnTo>
                  <a:lnTo>
                    <a:pt x="275" y="623"/>
                  </a:lnTo>
                  <a:lnTo>
                    <a:pt x="278" y="626"/>
                  </a:lnTo>
                  <a:lnTo>
                    <a:pt x="278" y="626"/>
                  </a:lnTo>
                  <a:lnTo>
                    <a:pt x="284" y="626"/>
                  </a:lnTo>
                  <a:lnTo>
                    <a:pt x="290" y="629"/>
                  </a:lnTo>
                  <a:lnTo>
                    <a:pt x="290" y="629"/>
                  </a:lnTo>
                  <a:lnTo>
                    <a:pt x="293" y="632"/>
                  </a:lnTo>
                  <a:lnTo>
                    <a:pt x="293" y="638"/>
                  </a:lnTo>
                  <a:lnTo>
                    <a:pt x="293" y="644"/>
                  </a:lnTo>
                  <a:lnTo>
                    <a:pt x="293" y="647"/>
                  </a:lnTo>
                  <a:lnTo>
                    <a:pt x="290" y="662"/>
                  </a:lnTo>
                  <a:lnTo>
                    <a:pt x="290" y="665"/>
                  </a:lnTo>
                  <a:lnTo>
                    <a:pt x="290" y="665"/>
                  </a:lnTo>
                  <a:lnTo>
                    <a:pt x="287" y="659"/>
                  </a:lnTo>
                  <a:lnTo>
                    <a:pt x="284" y="662"/>
                  </a:lnTo>
                  <a:lnTo>
                    <a:pt x="284" y="665"/>
                  </a:lnTo>
                  <a:lnTo>
                    <a:pt x="284" y="668"/>
                  </a:lnTo>
                  <a:lnTo>
                    <a:pt x="287" y="668"/>
                  </a:lnTo>
                  <a:lnTo>
                    <a:pt x="287" y="671"/>
                  </a:lnTo>
                  <a:lnTo>
                    <a:pt x="290" y="671"/>
                  </a:lnTo>
                  <a:lnTo>
                    <a:pt x="290" y="671"/>
                  </a:lnTo>
                  <a:lnTo>
                    <a:pt x="293" y="671"/>
                  </a:lnTo>
                  <a:lnTo>
                    <a:pt x="293" y="674"/>
                  </a:lnTo>
                  <a:lnTo>
                    <a:pt x="293" y="698"/>
                  </a:lnTo>
                  <a:lnTo>
                    <a:pt x="296" y="704"/>
                  </a:lnTo>
                  <a:lnTo>
                    <a:pt x="311" y="719"/>
                  </a:lnTo>
                  <a:lnTo>
                    <a:pt x="317" y="728"/>
                  </a:lnTo>
                  <a:lnTo>
                    <a:pt x="317" y="734"/>
                  </a:lnTo>
                  <a:lnTo>
                    <a:pt x="317" y="737"/>
                  </a:lnTo>
                  <a:lnTo>
                    <a:pt x="302" y="740"/>
                  </a:lnTo>
                  <a:lnTo>
                    <a:pt x="299" y="740"/>
                  </a:lnTo>
                  <a:lnTo>
                    <a:pt x="293" y="737"/>
                  </a:lnTo>
                  <a:lnTo>
                    <a:pt x="287" y="737"/>
                  </a:lnTo>
                  <a:lnTo>
                    <a:pt x="284" y="734"/>
                  </a:lnTo>
                  <a:lnTo>
                    <a:pt x="284" y="734"/>
                  </a:lnTo>
                  <a:lnTo>
                    <a:pt x="281" y="731"/>
                  </a:lnTo>
                  <a:lnTo>
                    <a:pt x="281" y="728"/>
                  </a:lnTo>
                  <a:lnTo>
                    <a:pt x="278" y="728"/>
                  </a:lnTo>
                  <a:lnTo>
                    <a:pt x="272" y="728"/>
                  </a:lnTo>
                  <a:lnTo>
                    <a:pt x="272" y="725"/>
                  </a:lnTo>
                  <a:lnTo>
                    <a:pt x="266" y="728"/>
                  </a:lnTo>
                  <a:lnTo>
                    <a:pt x="260" y="725"/>
                  </a:lnTo>
                  <a:lnTo>
                    <a:pt x="254" y="731"/>
                  </a:lnTo>
                  <a:lnTo>
                    <a:pt x="251" y="731"/>
                  </a:lnTo>
                  <a:lnTo>
                    <a:pt x="245" y="731"/>
                  </a:lnTo>
                  <a:lnTo>
                    <a:pt x="242" y="731"/>
                  </a:lnTo>
                  <a:lnTo>
                    <a:pt x="239" y="734"/>
                  </a:lnTo>
                  <a:lnTo>
                    <a:pt x="233" y="740"/>
                  </a:lnTo>
                  <a:lnTo>
                    <a:pt x="230" y="743"/>
                  </a:lnTo>
                  <a:lnTo>
                    <a:pt x="224" y="743"/>
                  </a:lnTo>
                  <a:lnTo>
                    <a:pt x="218" y="743"/>
                  </a:lnTo>
                  <a:lnTo>
                    <a:pt x="212" y="743"/>
                  </a:lnTo>
                  <a:lnTo>
                    <a:pt x="209" y="743"/>
                  </a:lnTo>
                  <a:lnTo>
                    <a:pt x="200" y="752"/>
                  </a:lnTo>
                  <a:lnTo>
                    <a:pt x="197" y="755"/>
                  </a:lnTo>
                  <a:lnTo>
                    <a:pt x="200" y="758"/>
                  </a:lnTo>
                  <a:lnTo>
                    <a:pt x="203" y="761"/>
                  </a:lnTo>
                  <a:lnTo>
                    <a:pt x="203" y="764"/>
                  </a:lnTo>
                  <a:lnTo>
                    <a:pt x="197" y="764"/>
                  </a:lnTo>
                  <a:lnTo>
                    <a:pt x="191" y="764"/>
                  </a:lnTo>
                  <a:lnTo>
                    <a:pt x="182" y="758"/>
                  </a:lnTo>
                  <a:lnTo>
                    <a:pt x="179" y="761"/>
                  </a:lnTo>
                  <a:lnTo>
                    <a:pt x="176" y="761"/>
                  </a:lnTo>
                  <a:lnTo>
                    <a:pt x="176" y="767"/>
                  </a:lnTo>
                  <a:lnTo>
                    <a:pt x="173" y="767"/>
                  </a:lnTo>
                  <a:lnTo>
                    <a:pt x="170" y="767"/>
                  </a:lnTo>
                  <a:lnTo>
                    <a:pt x="170" y="767"/>
                  </a:lnTo>
                  <a:lnTo>
                    <a:pt x="164" y="764"/>
                  </a:lnTo>
                  <a:lnTo>
                    <a:pt x="161" y="764"/>
                  </a:lnTo>
                  <a:lnTo>
                    <a:pt x="158" y="761"/>
                  </a:lnTo>
                  <a:lnTo>
                    <a:pt x="152" y="755"/>
                  </a:lnTo>
                  <a:lnTo>
                    <a:pt x="152" y="752"/>
                  </a:lnTo>
                  <a:lnTo>
                    <a:pt x="149" y="749"/>
                  </a:lnTo>
                  <a:lnTo>
                    <a:pt x="143" y="749"/>
                  </a:lnTo>
                  <a:lnTo>
                    <a:pt x="131" y="743"/>
                  </a:lnTo>
                  <a:lnTo>
                    <a:pt x="128" y="740"/>
                  </a:lnTo>
                  <a:lnTo>
                    <a:pt x="122" y="737"/>
                  </a:lnTo>
                  <a:lnTo>
                    <a:pt x="113" y="737"/>
                  </a:lnTo>
                  <a:lnTo>
                    <a:pt x="101" y="743"/>
                  </a:lnTo>
                  <a:lnTo>
                    <a:pt x="92" y="740"/>
                  </a:lnTo>
                  <a:lnTo>
                    <a:pt x="90" y="743"/>
                  </a:lnTo>
                  <a:lnTo>
                    <a:pt x="87" y="743"/>
                  </a:lnTo>
                  <a:lnTo>
                    <a:pt x="87" y="749"/>
                  </a:lnTo>
                  <a:lnTo>
                    <a:pt x="84" y="749"/>
                  </a:lnTo>
                  <a:lnTo>
                    <a:pt x="81" y="755"/>
                  </a:lnTo>
                  <a:lnTo>
                    <a:pt x="78" y="758"/>
                  </a:lnTo>
                  <a:lnTo>
                    <a:pt x="75" y="761"/>
                  </a:lnTo>
                  <a:lnTo>
                    <a:pt x="72" y="761"/>
                  </a:lnTo>
                  <a:lnTo>
                    <a:pt x="66" y="761"/>
                  </a:lnTo>
                  <a:lnTo>
                    <a:pt x="63" y="761"/>
                  </a:lnTo>
                  <a:lnTo>
                    <a:pt x="60" y="758"/>
                  </a:lnTo>
                  <a:lnTo>
                    <a:pt x="57" y="755"/>
                  </a:lnTo>
                  <a:lnTo>
                    <a:pt x="54" y="752"/>
                  </a:lnTo>
                  <a:lnTo>
                    <a:pt x="51" y="740"/>
                  </a:lnTo>
                  <a:lnTo>
                    <a:pt x="48" y="734"/>
                  </a:lnTo>
                  <a:lnTo>
                    <a:pt x="45" y="734"/>
                  </a:lnTo>
                  <a:lnTo>
                    <a:pt x="42" y="734"/>
                  </a:lnTo>
                  <a:lnTo>
                    <a:pt x="36" y="734"/>
                  </a:lnTo>
                  <a:lnTo>
                    <a:pt x="24" y="725"/>
                  </a:lnTo>
                  <a:lnTo>
                    <a:pt x="18" y="722"/>
                  </a:lnTo>
                  <a:lnTo>
                    <a:pt x="6" y="722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16"/>
                  </a:lnTo>
                  <a:lnTo>
                    <a:pt x="0" y="716"/>
                  </a:lnTo>
                  <a:lnTo>
                    <a:pt x="3" y="710"/>
                  </a:lnTo>
                  <a:lnTo>
                    <a:pt x="3" y="704"/>
                  </a:lnTo>
                  <a:lnTo>
                    <a:pt x="9" y="701"/>
                  </a:lnTo>
                  <a:lnTo>
                    <a:pt x="15" y="698"/>
                  </a:lnTo>
                  <a:lnTo>
                    <a:pt x="12" y="698"/>
                  </a:lnTo>
                  <a:lnTo>
                    <a:pt x="18" y="698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39" y="695"/>
                  </a:lnTo>
                  <a:lnTo>
                    <a:pt x="45" y="698"/>
                  </a:lnTo>
                  <a:lnTo>
                    <a:pt x="48" y="698"/>
                  </a:lnTo>
                  <a:lnTo>
                    <a:pt x="51" y="698"/>
                  </a:lnTo>
                  <a:lnTo>
                    <a:pt x="54" y="695"/>
                  </a:lnTo>
                  <a:lnTo>
                    <a:pt x="54" y="692"/>
                  </a:lnTo>
                  <a:lnTo>
                    <a:pt x="54" y="689"/>
                  </a:lnTo>
                  <a:lnTo>
                    <a:pt x="54" y="686"/>
                  </a:lnTo>
                  <a:lnTo>
                    <a:pt x="54" y="683"/>
                  </a:lnTo>
                  <a:lnTo>
                    <a:pt x="54" y="683"/>
                  </a:lnTo>
                  <a:lnTo>
                    <a:pt x="57" y="680"/>
                  </a:lnTo>
                  <a:lnTo>
                    <a:pt x="60" y="677"/>
                  </a:lnTo>
                  <a:lnTo>
                    <a:pt x="63" y="674"/>
                  </a:lnTo>
                  <a:lnTo>
                    <a:pt x="66" y="674"/>
                  </a:lnTo>
                  <a:lnTo>
                    <a:pt x="84" y="671"/>
                  </a:lnTo>
                  <a:lnTo>
                    <a:pt x="95" y="674"/>
                  </a:lnTo>
                  <a:lnTo>
                    <a:pt x="98" y="671"/>
                  </a:lnTo>
                  <a:lnTo>
                    <a:pt x="98" y="671"/>
                  </a:lnTo>
                  <a:lnTo>
                    <a:pt x="98" y="668"/>
                  </a:lnTo>
                  <a:lnTo>
                    <a:pt x="98" y="668"/>
                  </a:lnTo>
                  <a:lnTo>
                    <a:pt x="98" y="665"/>
                  </a:lnTo>
                  <a:lnTo>
                    <a:pt x="95" y="662"/>
                  </a:lnTo>
                  <a:lnTo>
                    <a:pt x="92" y="662"/>
                  </a:lnTo>
                  <a:lnTo>
                    <a:pt x="92" y="659"/>
                  </a:lnTo>
                  <a:lnTo>
                    <a:pt x="87" y="659"/>
                  </a:lnTo>
                  <a:lnTo>
                    <a:pt x="87" y="656"/>
                  </a:lnTo>
                  <a:lnTo>
                    <a:pt x="84" y="656"/>
                  </a:lnTo>
                  <a:lnTo>
                    <a:pt x="84" y="650"/>
                  </a:lnTo>
                  <a:lnTo>
                    <a:pt x="81" y="650"/>
                  </a:lnTo>
                  <a:lnTo>
                    <a:pt x="78" y="647"/>
                  </a:lnTo>
                  <a:lnTo>
                    <a:pt x="78" y="647"/>
                  </a:lnTo>
                  <a:lnTo>
                    <a:pt x="75" y="647"/>
                  </a:lnTo>
                  <a:lnTo>
                    <a:pt x="63" y="650"/>
                  </a:lnTo>
                  <a:lnTo>
                    <a:pt x="57" y="650"/>
                  </a:lnTo>
                  <a:lnTo>
                    <a:pt x="57" y="650"/>
                  </a:lnTo>
                  <a:lnTo>
                    <a:pt x="54" y="650"/>
                  </a:lnTo>
                  <a:lnTo>
                    <a:pt x="48" y="647"/>
                  </a:lnTo>
                  <a:lnTo>
                    <a:pt x="48" y="647"/>
                  </a:lnTo>
                  <a:lnTo>
                    <a:pt x="45" y="644"/>
                  </a:lnTo>
                  <a:lnTo>
                    <a:pt x="45" y="644"/>
                  </a:lnTo>
                  <a:lnTo>
                    <a:pt x="45" y="641"/>
                  </a:lnTo>
                  <a:lnTo>
                    <a:pt x="45" y="638"/>
                  </a:lnTo>
                  <a:lnTo>
                    <a:pt x="45" y="635"/>
                  </a:lnTo>
                  <a:lnTo>
                    <a:pt x="45" y="635"/>
                  </a:lnTo>
                  <a:lnTo>
                    <a:pt x="42" y="632"/>
                  </a:lnTo>
                  <a:lnTo>
                    <a:pt x="42" y="629"/>
                  </a:lnTo>
                  <a:lnTo>
                    <a:pt x="39" y="629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26"/>
                  </a:lnTo>
                  <a:lnTo>
                    <a:pt x="36" y="623"/>
                  </a:lnTo>
                  <a:lnTo>
                    <a:pt x="36" y="623"/>
                  </a:lnTo>
                  <a:lnTo>
                    <a:pt x="39" y="620"/>
                  </a:lnTo>
                  <a:lnTo>
                    <a:pt x="39" y="620"/>
                  </a:lnTo>
                  <a:lnTo>
                    <a:pt x="42" y="617"/>
                  </a:lnTo>
                  <a:lnTo>
                    <a:pt x="42" y="617"/>
                  </a:lnTo>
                  <a:lnTo>
                    <a:pt x="45" y="617"/>
                  </a:lnTo>
                  <a:lnTo>
                    <a:pt x="48" y="617"/>
                  </a:lnTo>
                  <a:lnTo>
                    <a:pt x="60" y="614"/>
                  </a:lnTo>
                  <a:lnTo>
                    <a:pt x="60" y="611"/>
                  </a:lnTo>
                  <a:lnTo>
                    <a:pt x="60" y="611"/>
                  </a:lnTo>
                  <a:lnTo>
                    <a:pt x="60" y="608"/>
                  </a:lnTo>
                  <a:lnTo>
                    <a:pt x="60" y="602"/>
                  </a:lnTo>
                  <a:lnTo>
                    <a:pt x="57" y="599"/>
                  </a:lnTo>
                  <a:lnTo>
                    <a:pt x="57" y="596"/>
                  </a:lnTo>
                  <a:lnTo>
                    <a:pt x="51" y="593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1" y="590"/>
                  </a:lnTo>
                  <a:lnTo>
                    <a:pt x="54" y="587"/>
                  </a:lnTo>
                  <a:lnTo>
                    <a:pt x="57" y="587"/>
                  </a:lnTo>
                  <a:lnTo>
                    <a:pt x="60" y="587"/>
                  </a:lnTo>
                  <a:lnTo>
                    <a:pt x="60" y="584"/>
                  </a:lnTo>
                  <a:lnTo>
                    <a:pt x="63" y="584"/>
                  </a:lnTo>
                  <a:lnTo>
                    <a:pt x="63" y="581"/>
                  </a:lnTo>
                  <a:lnTo>
                    <a:pt x="60" y="575"/>
                  </a:lnTo>
                  <a:lnTo>
                    <a:pt x="60" y="569"/>
                  </a:lnTo>
                  <a:lnTo>
                    <a:pt x="57" y="566"/>
                  </a:lnTo>
                  <a:lnTo>
                    <a:pt x="57" y="566"/>
                  </a:lnTo>
                  <a:lnTo>
                    <a:pt x="51" y="563"/>
                  </a:lnTo>
                  <a:lnTo>
                    <a:pt x="51" y="560"/>
                  </a:lnTo>
                  <a:lnTo>
                    <a:pt x="51" y="560"/>
                  </a:lnTo>
                  <a:lnTo>
                    <a:pt x="54" y="557"/>
                  </a:lnTo>
                  <a:lnTo>
                    <a:pt x="54" y="557"/>
                  </a:lnTo>
                  <a:lnTo>
                    <a:pt x="54" y="554"/>
                  </a:lnTo>
                  <a:lnTo>
                    <a:pt x="54" y="551"/>
                  </a:lnTo>
                  <a:lnTo>
                    <a:pt x="54" y="548"/>
                  </a:lnTo>
                  <a:lnTo>
                    <a:pt x="54" y="545"/>
                  </a:lnTo>
                  <a:lnTo>
                    <a:pt x="51" y="545"/>
                  </a:lnTo>
                  <a:lnTo>
                    <a:pt x="51" y="542"/>
                  </a:lnTo>
                  <a:lnTo>
                    <a:pt x="48" y="539"/>
                  </a:lnTo>
                  <a:lnTo>
                    <a:pt x="42" y="539"/>
                  </a:lnTo>
                  <a:lnTo>
                    <a:pt x="39" y="539"/>
                  </a:lnTo>
                  <a:lnTo>
                    <a:pt x="33" y="536"/>
                  </a:lnTo>
                  <a:lnTo>
                    <a:pt x="30" y="533"/>
                  </a:lnTo>
                  <a:lnTo>
                    <a:pt x="15" y="530"/>
                  </a:lnTo>
                  <a:lnTo>
                    <a:pt x="15" y="530"/>
                  </a:lnTo>
                  <a:lnTo>
                    <a:pt x="12" y="527"/>
                  </a:lnTo>
                  <a:lnTo>
                    <a:pt x="6" y="524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18"/>
                  </a:lnTo>
                  <a:lnTo>
                    <a:pt x="3" y="515"/>
                  </a:lnTo>
                  <a:lnTo>
                    <a:pt x="3" y="512"/>
                  </a:lnTo>
                  <a:lnTo>
                    <a:pt x="0" y="506"/>
                  </a:lnTo>
                  <a:lnTo>
                    <a:pt x="0" y="503"/>
                  </a:lnTo>
                  <a:lnTo>
                    <a:pt x="0" y="497"/>
                  </a:lnTo>
                  <a:lnTo>
                    <a:pt x="0" y="491"/>
                  </a:lnTo>
                  <a:lnTo>
                    <a:pt x="3" y="491"/>
                  </a:lnTo>
                  <a:lnTo>
                    <a:pt x="6" y="485"/>
                  </a:lnTo>
                  <a:lnTo>
                    <a:pt x="6" y="485"/>
                  </a:lnTo>
                  <a:lnTo>
                    <a:pt x="6" y="482"/>
                  </a:lnTo>
                  <a:lnTo>
                    <a:pt x="6" y="479"/>
                  </a:lnTo>
                  <a:lnTo>
                    <a:pt x="9" y="479"/>
                  </a:lnTo>
                  <a:lnTo>
                    <a:pt x="15" y="479"/>
                  </a:lnTo>
                  <a:lnTo>
                    <a:pt x="21" y="476"/>
                  </a:lnTo>
                  <a:lnTo>
                    <a:pt x="21" y="476"/>
                  </a:lnTo>
                  <a:lnTo>
                    <a:pt x="24" y="473"/>
                  </a:lnTo>
                  <a:lnTo>
                    <a:pt x="24" y="473"/>
                  </a:lnTo>
                  <a:lnTo>
                    <a:pt x="24" y="470"/>
                  </a:lnTo>
                  <a:lnTo>
                    <a:pt x="24" y="470"/>
                  </a:lnTo>
                  <a:lnTo>
                    <a:pt x="21" y="467"/>
                  </a:lnTo>
                  <a:lnTo>
                    <a:pt x="21" y="467"/>
                  </a:lnTo>
                  <a:lnTo>
                    <a:pt x="24" y="464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7" y="458"/>
                  </a:lnTo>
                  <a:lnTo>
                    <a:pt x="27" y="458"/>
                  </a:lnTo>
                  <a:lnTo>
                    <a:pt x="30" y="455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33" y="452"/>
                  </a:lnTo>
                  <a:lnTo>
                    <a:pt x="36" y="452"/>
                  </a:lnTo>
                  <a:lnTo>
                    <a:pt x="36" y="455"/>
                  </a:lnTo>
                  <a:lnTo>
                    <a:pt x="36" y="455"/>
                  </a:lnTo>
                  <a:lnTo>
                    <a:pt x="36" y="458"/>
                  </a:lnTo>
                  <a:lnTo>
                    <a:pt x="36" y="458"/>
                  </a:lnTo>
                  <a:lnTo>
                    <a:pt x="39" y="461"/>
                  </a:lnTo>
                  <a:lnTo>
                    <a:pt x="42" y="461"/>
                  </a:lnTo>
                  <a:lnTo>
                    <a:pt x="45" y="458"/>
                  </a:lnTo>
                  <a:lnTo>
                    <a:pt x="45" y="455"/>
                  </a:lnTo>
                  <a:lnTo>
                    <a:pt x="54" y="455"/>
                  </a:lnTo>
                  <a:lnTo>
                    <a:pt x="69" y="452"/>
                  </a:lnTo>
                  <a:lnTo>
                    <a:pt x="78" y="458"/>
                  </a:lnTo>
                  <a:lnTo>
                    <a:pt x="78" y="458"/>
                  </a:lnTo>
                  <a:lnTo>
                    <a:pt x="81" y="461"/>
                  </a:lnTo>
                  <a:lnTo>
                    <a:pt x="81" y="461"/>
                  </a:lnTo>
                  <a:lnTo>
                    <a:pt x="84" y="461"/>
                  </a:lnTo>
                  <a:lnTo>
                    <a:pt x="87" y="461"/>
                  </a:lnTo>
                  <a:lnTo>
                    <a:pt x="95" y="458"/>
                  </a:lnTo>
                  <a:lnTo>
                    <a:pt x="98" y="458"/>
                  </a:lnTo>
                  <a:lnTo>
                    <a:pt x="101" y="458"/>
                  </a:lnTo>
                  <a:lnTo>
                    <a:pt x="104" y="461"/>
                  </a:lnTo>
                  <a:lnTo>
                    <a:pt x="107" y="464"/>
                  </a:lnTo>
                  <a:lnTo>
                    <a:pt x="107" y="461"/>
                  </a:lnTo>
                  <a:lnTo>
                    <a:pt x="110" y="461"/>
                  </a:lnTo>
                  <a:lnTo>
                    <a:pt x="110" y="458"/>
                  </a:lnTo>
                  <a:lnTo>
                    <a:pt x="113" y="458"/>
                  </a:lnTo>
                  <a:lnTo>
                    <a:pt x="110" y="452"/>
                  </a:lnTo>
                  <a:lnTo>
                    <a:pt x="110" y="452"/>
                  </a:lnTo>
                  <a:lnTo>
                    <a:pt x="110" y="449"/>
                  </a:lnTo>
                  <a:lnTo>
                    <a:pt x="113" y="449"/>
                  </a:lnTo>
                  <a:lnTo>
                    <a:pt x="113" y="446"/>
                  </a:lnTo>
                  <a:lnTo>
                    <a:pt x="116" y="446"/>
                  </a:lnTo>
                  <a:lnTo>
                    <a:pt x="119" y="446"/>
                  </a:lnTo>
                  <a:lnTo>
                    <a:pt x="122" y="446"/>
                  </a:lnTo>
                  <a:lnTo>
                    <a:pt x="140" y="452"/>
                  </a:lnTo>
                  <a:lnTo>
                    <a:pt x="161" y="449"/>
                  </a:lnTo>
                  <a:lnTo>
                    <a:pt x="182" y="452"/>
                  </a:lnTo>
                  <a:lnTo>
                    <a:pt x="185" y="452"/>
                  </a:lnTo>
                  <a:lnTo>
                    <a:pt x="188" y="452"/>
                  </a:lnTo>
                  <a:lnTo>
                    <a:pt x="191" y="449"/>
                  </a:lnTo>
                  <a:lnTo>
                    <a:pt x="197" y="446"/>
                  </a:lnTo>
                  <a:lnTo>
                    <a:pt x="203" y="440"/>
                  </a:lnTo>
                  <a:lnTo>
                    <a:pt x="203" y="437"/>
                  </a:lnTo>
                  <a:lnTo>
                    <a:pt x="203" y="437"/>
                  </a:lnTo>
                  <a:lnTo>
                    <a:pt x="203" y="437"/>
                  </a:lnTo>
                  <a:lnTo>
                    <a:pt x="200" y="434"/>
                  </a:lnTo>
                  <a:lnTo>
                    <a:pt x="200" y="434"/>
                  </a:lnTo>
                  <a:lnTo>
                    <a:pt x="200" y="431"/>
                  </a:lnTo>
                  <a:lnTo>
                    <a:pt x="200" y="431"/>
                  </a:lnTo>
                  <a:lnTo>
                    <a:pt x="200" y="428"/>
                  </a:lnTo>
                  <a:lnTo>
                    <a:pt x="200" y="428"/>
                  </a:lnTo>
                  <a:lnTo>
                    <a:pt x="200" y="428"/>
                  </a:lnTo>
                  <a:lnTo>
                    <a:pt x="200" y="428"/>
                  </a:lnTo>
                  <a:lnTo>
                    <a:pt x="203" y="422"/>
                  </a:lnTo>
                  <a:lnTo>
                    <a:pt x="203" y="419"/>
                  </a:lnTo>
                  <a:lnTo>
                    <a:pt x="200" y="419"/>
                  </a:lnTo>
                  <a:lnTo>
                    <a:pt x="197" y="416"/>
                  </a:lnTo>
                  <a:lnTo>
                    <a:pt x="197" y="413"/>
                  </a:lnTo>
                  <a:lnTo>
                    <a:pt x="194" y="413"/>
                  </a:lnTo>
                  <a:lnTo>
                    <a:pt x="194" y="410"/>
                  </a:lnTo>
                  <a:lnTo>
                    <a:pt x="194" y="407"/>
                  </a:lnTo>
                  <a:lnTo>
                    <a:pt x="194" y="404"/>
                  </a:lnTo>
                  <a:lnTo>
                    <a:pt x="194" y="401"/>
                  </a:lnTo>
                  <a:lnTo>
                    <a:pt x="194" y="398"/>
                  </a:lnTo>
                  <a:lnTo>
                    <a:pt x="197" y="395"/>
                  </a:lnTo>
                  <a:lnTo>
                    <a:pt x="197" y="395"/>
                  </a:lnTo>
                  <a:lnTo>
                    <a:pt x="197" y="392"/>
                  </a:lnTo>
                  <a:lnTo>
                    <a:pt x="197" y="389"/>
                  </a:lnTo>
                  <a:lnTo>
                    <a:pt x="200" y="389"/>
                  </a:lnTo>
                  <a:lnTo>
                    <a:pt x="206" y="389"/>
                  </a:lnTo>
                  <a:lnTo>
                    <a:pt x="209" y="389"/>
                  </a:lnTo>
                  <a:lnTo>
                    <a:pt x="212" y="389"/>
                  </a:lnTo>
                  <a:lnTo>
                    <a:pt x="212" y="389"/>
                  </a:lnTo>
                  <a:lnTo>
                    <a:pt x="221" y="395"/>
                  </a:lnTo>
                  <a:lnTo>
                    <a:pt x="224" y="395"/>
                  </a:lnTo>
                  <a:lnTo>
                    <a:pt x="227" y="395"/>
                  </a:lnTo>
                  <a:lnTo>
                    <a:pt x="251" y="383"/>
                  </a:lnTo>
                  <a:lnTo>
                    <a:pt x="251" y="383"/>
                  </a:lnTo>
                  <a:lnTo>
                    <a:pt x="254" y="380"/>
                  </a:lnTo>
                  <a:lnTo>
                    <a:pt x="257" y="377"/>
                  </a:lnTo>
                  <a:lnTo>
                    <a:pt x="260" y="371"/>
                  </a:lnTo>
                  <a:lnTo>
                    <a:pt x="266" y="371"/>
                  </a:lnTo>
                  <a:lnTo>
                    <a:pt x="269" y="371"/>
                  </a:lnTo>
                  <a:lnTo>
                    <a:pt x="272" y="371"/>
                  </a:lnTo>
                  <a:lnTo>
                    <a:pt x="275" y="371"/>
                  </a:lnTo>
                  <a:lnTo>
                    <a:pt x="275" y="371"/>
                  </a:lnTo>
                  <a:lnTo>
                    <a:pt x="278" y="374"/>
                  </a:lnTo>
                  <a:lnTo>
                    <a:pt x="281" y="374"/>
                  </a:lnTo>
                  <a:lnTo>
                    <a:pt x="281" y="374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7" y="365"/>
                  </a:lnTo>
                  <a:lnTo>
                    <a:pt x="287" y="362"/>
                  </a:lnTo>
                  <a:lnTo>
                    <a:pt x="287" y="359"/>
                  </a:lnTo>
                  <a:lnTo>
                    <a:pt x="287" y="356"/>
                  </a:lnTo>
                  <a:lnTo>
                    <a:pt x="287" y="356"/>
                  </a:lnTo>
                  <a:lnTo>
                    <a:pt x="287" y="353"/>
                  </a:lnTo>
                  <a:lnTo>
                    <a:pt x="287" y="350"/>
                  </a:lnTo>
                  <a:lnTo>
                    <a:pt x="287" y="350"/>
                  </a:lnTo>
                  <a:lnTo>
                    <a:pt x="284" y="347"/>
                  </a:lnTo>
                  <a:lnTo>
                    <a:pt x="284" y="347"/>
                  </a:lnTo>
                  <a:lnTo>
                    <a:pt x="284" y="344"/>
                  </a:lnTo>
                  <a:lnTo>
                    <a:pt x="284" y="341"/>
                  </a:lnTo>
                  <a:lnTo>
                    <a:pt x="284" y="338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3" y="335"/>
                  </a:lnTo>
                  <a:lnTo>
                    <a:pt x="296" y="335"/>
                  </a:lnTo>
                  <a:lnTo>
                    <a:pt x="299" y="335"/>
                  </a:lnTo>
                  <a:lnTo>
                    <a:pt x="302" y="335"/>
                  </a:lnTo>
                  <a:lnTo>
                    <a:pt x="308" y="335"/>
                  </a:lnTo>
                  <a:lnTo>
                    <a:pt x="308" y="335"/>
                  </a:lnTo>
                  <a:lnTo>
                    <a:pt x="311" y="338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7" y="338"/>
                  </a:lnTo>
                  <a:lnTo>
                    <a:pt x="320" y="335"/>
                  </a:lnTo>
                  <a:lnTo>
                    <a:pt x="320" y="335"/>
                  </a:lnTo>
                  <a:lnTo>
                    <a:pt x="323" y="330"/>
                  </a:lnTo>
                  <a:lnTo>
                    <a:pt x="323" y="327"/>
                  </a:lnTo>
                  <a:lnTo>
                    <a:pt x="323" y="327"/>
                  </a:lnTo>
                  <a:lnTo>
                    <a:pt x="326" y="324"/>
                  </a:lnTo>
                  <a:lnTo>
                    <a:pt x="326" y="321"/>
                  </a:lnTo>
                  <a:lnTo>
                    <a:pt x="329" y="318"/>
                  </a:lnTo>
                  <a:lnTo>
                    <a:pt x="332" y="318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7" y="312"/>
                  </a:lnTo>
                  <a:lnTo>
                    <a:pt x="350" y="303"/>
                  </a:lnTo>
                  <a:lnTo>
                    <a:pt x="350" y="300"/>
                  </a:lnTo>
                  <a:lnTo>
                    <a:pt x="353" y="297"/>
                  </a:lnTo>
                  <a:lnTo>
                    <a:pt x="356" y="294"/>
                  </a:lnTo>
                  <a:lnTo>
                    <a:pt x="359" y="294"/>
                  </a:lnTo>
                  <a:lnTo>
                    <a:pt x="362" y="291"/>
                  </a:lnTo>
                  <a:lnTo>
                    <a:pt x="368" y="285"/>
                  </a:lnTo>
                  <a:lnTo>
                    <a:pt x="368" y="282"/>
                  </a:lnTo>
                  <a:lnTo>
                    <a:pt x="368" y="282"/>
                  </a:lnTo>
                  <a:lnTo>
                    <a:pt x="368" y="282"/>
                  </a:lnTo>
                  <a:lnTo>
                    <a:pt x="368" y="279"/>
                  </a:lnTo>
                  <a:lnTo>
                    <a:pt x="368" y="276"/>
                  </a:lnTo>
                  <a:lnTo>
                    <a:pt x="365" y="276"/>
                  </a:lnTo>
                  <a:lnTo>
                    <a:pt x="362" y="273"/>
                  </a:lnTo>
                  <a:lnTo>
                    <a:pt x="359" y="270"/>
                  </a:lnTo>
                  <a:lnTo>
                    <a:pt x="356" y="267"/>
                  </a:lnTo>
                  <a:lnTo>
                    <a:pt x="353" y="267"/>
                  </a:lnTo>
                  <a:lnTo>
                    <a:pt x="350" y="267"/>
                  </a:lnTo>
                  <a:lnTo>
                    <a:pt x="350" y="267"/>
                  </a:lnTo>
                  <a:lnTo>
                    <a:pt x="347" y="267"/>
                  </a:lnTo>
                  <a:lnTo>
                    <a:pt x="347" y="264"/>
                  </a:lnTo>
                  <a:lnTo>
                    <a:pt x="344" y="264"/>
                  </a:lnTo>
                  <a:lnTo>
                    <a:pt x="344" y="264"/>
                  </a:lnTo>
                  <a:lnTo>
                    <a:pt x="341" y="264"/>
                  </a:lnTo>
                  <a:lnTo>
                    <a:pt x="338" y="264"/>
                  </a:lnTo>
                  <a:lnTo>
                    <a:pt x="338" y="261"/>
                  </a:lnTo>
                  <a:lnTo>
                    <a:pt x="335" y="261"/>
                  </a:lnTo>
                  <a:lnTo>
                    <a:pt x="335" y="261"/>
                  </a:lnTo>
                  <a:lnTo>
                    <a:pt x="335" y="258"/>
                  </a:lnTo>
                  <a:lnTo>
                    <a:pt x="338" y="258"/>
                  </a:lnTo>
                  <a:lnTo>
                    <a:pt x="341" y="255"/>
                  </a:lnTo>
                  <a:lnTo>
                    <a:pt x="344" y="252"/>
                  </a:lnTo>
                  <a:lnTo>
                    <a:pt x="344" y="252"/>
                  </a:lnTo>
                  <a:lnTo>
                    <a:pt x="344" y="246"/>
                  </a:lnTo>
                  <a:lnTo>
                    <a:pt x="344" y="246"/>
                  </a:lnTo>
                  <a:lnTo>
                    <a:pt x="347" y="240"/>
                  </a:lnTo>
                  <a:lnTo>
                    <a:pt x="353" y="234"/>
                  </a:lnTo>
                  <a:lnTo>
                    <a:pt x="353" y="231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47" y="225"/>
                  </a:lnTo>
                  <a:lnTo>
                    <a:pt x="344" y="225"/>
                  </a:lnTo>
                  <a:lnTo>
                    <a:pt x="326" y="228"/>
                  </a:lnTo>
                  <a:lnTo>
                    <a:pt x="326" y="228"/>
                  </a:lnTo>
                  <a:lnTo>
                    <a:pt x="323" y="225"/>
                  </a:lnTo>
                  <a:lnTo>
                    <a:pt x="323" y="225"/>
                  </a:lnTo>
                  <a:lnTo>
                    <a:pt x="323" y="222"/>
                  </a:lnTo>
                  <a:lnTo>
                    <a:pt x="323" y="219"/>
                  </a:lnTo>
                  <a:lnTo>
                    <a:pt x="323" y="219"/>
                  </a:lnTo>
                  <a:lnTo>
                    <a:pt x="320" y="216"/>
                  </a:lnTo>
                  <a:lnTo>
                    <a:pt x="317" y="216"/>
                  </a:lnTo>
                  <a:lnTo>
                    <a:pt x="311" y="210"/>
                  </a:lnTo>
                  <a:lnTo>
                    <a:pt x="305" y="207"/>
                  </a:lnTo>
                  <a:lnTo>
                    <a:pt x="302" y="207"/>
                  </a:lnTo>
                  <a:lnTo>
                    <a:pt x="299" y="207"/>
                  </a:lnTo>
                  <a:lnTo>
                    <a:pt x="302" y="204"/>
                  </a:lnTo>
                  <a:lnTo>
                    <a:pt x="302" y="201"/>
                  </a:lnTo>
                  <a:lnTo>
                    <a:pt x="305" y="195"/>
                  </a:lnTo>
                  <a:lnTo>
                    <a:pt x="305" y="192"/>
                  </a:lnTo>
                  <a:lnTo>
                    <a:pt x="305" y="189"/>
                  </a:lnTo>
                  <a:lnTo>
                    <a:pt x="302" y="186"/>
                  </a:lnTo>
                  <a:lnTo>
                    <a:pt x="302" y="180"/>
                  </a:lnTo>
                  <a:lnTo>
                    <a:pt x="302" y="177"/>
                  </a:lnTo>
                  <a:lnTo>
                    <a:pt x="302" y="174"/>
                  </a:lnTo>
                  <a:lnTo>
                    <a:pt x="302" y="171"/>
                  </a:lnTo>
                  <a:lnTo>
                    <a:pt x="302" y="171"/>
                  </a:lnTo>
                  <a:lnTo>
                    <a:pt x="302" y="168"/>
                  </a:lnTo>
                  <a:lnTo>
                    <a:pt x="302" y="165"/>
                  </a:lnTo>
                  <a:lnTo>
                    <a:pt x="302" y="165"/>
                  </a:lnTo>
                  <a:lnTo>
                    <a:pt x="305" y="162"/>
                  </a:lnTo>
                  <a:lnTo>
                    <a:pt x="305" y="159"/>
                  </a:lnTo>
                  <a:lnTo>
                    <a:pt x="305" y="156"/>
                  </a:lnTo>
                  <a:lnTo>
                    <a:pt x="302" y="156"/>
                  </a:lnTo>
                  <a:lnTo>
                    <a:pt x="296" y="144"/>
                  </a:lnTo>
                  <a:lnTo>
                    <a:pt x="293" y="141"/>
                  </a:lnTo>
                  <a:lnTo>
                    <a:pt x="293" y="138"/>
                  </a:lnTo>
                  <a:lnTo>
                    <a:pt x="290" y="135"/>
                  </a:lnTo>
                  <a:lnTo>
                    <a:pt x="290" y="132"/>
                  </a:lnTo>
                  <a:lnTo>
                    <a:pt x="293" y="129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87" y="117"/>
                  </a:lnTo>
                  <a:lnTo>
                    <a:pt x="269" y="93"/>
                  </a:lnTo>
                  <a:lnTo>
                    <a:pt x="272" y="84"/>
                  </a:lnTo>
                  <a:lnTo>
                    <a:pt x="275" y="81"/>
                  </a:lnTo>
                  <a:lnTo>
                    <a:pt x="278" y="75"/>
                  </a:lnTo>
                  <a:lnTo>
                    <a:pt x="281" y="72"/>
                  </a:lnTo>
                  <a:lnTo>
                    <a:pt x="281" y="63"/>
                  </a:lnTo>
                  <a:lnTo>
                    <a:pt x="284" y="51"/>
                  </a:lnTo>
                  <a:lnTo>
                    <a:pt x="287" y="45"/>
                  </a:lnTo>
                  <a:lnTo>
                    <a:pt x="287" y="39"/>
                  </a:lnTo>
                  <a:lnTo>
                    <a:pt x="290" y="39"/>
                  </a:lnTo>
                  <a:lnTo>
                    <a:pt x="293" y="36"/>
                  </a:lnTo>
                  <a:lnTo>
                    <a:pt x="296" y="30"/>
                  </a:lnTo>
                  <a:lnTo>
                    <a:pt x="296" y="24"/>
                  </a:lnTo>
                  <a:lnTo>
                    <a:pt x="296" y="21"/>
                  </a:lnTo>
                  <a:lnTo>
                    <a:pt x="299" y="18"/>
                  </a:lnTo>
                  <a:lnTo>
                    <a:pt x="302" y="18"/>
                  </a:lnTo>
                  <a:lnTo>
                    <a:pt x="302" y="21"/>
                  </a:lnTo>
                  <a:lnTo>
                    <a:pt x="305" y="24"/>
                  </a:lnTo>
                  <a:lnTo>
                    <a:pt x="308" y="27"/>
                  </a:lnTo>
                  <a:lnTo>
                    <a:pt x="311" y="27"/>
                  </a:lnTo>
                  <a:lnTo>
                    <a:pt x="314" y="24"/>
                  </a:lnTo>
                  <a:lnTo>
                    <a:pt x="326" y="12"/>
                  </a:lnTo>
                  <a:lnTo>
                    <a:pt x="329" y="9"/>
                  </a:lnTo>
                  <a:lnTo>
                    <a:pt x="332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8" y="9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6" y="0"/>
                  </a:lnTo>
                  <a:lnTo>
                    <a:pt x="356" y="3"/>
                  </a:lnTo>
                  <a:lnTo>
                    <a:pt x="356" y="3"/>
                  </a:lnTo>
                  <a:lnTo>
                    <a:pt x="359" y="6"/>
                  </a:lnTo>
                  <a:lnTo>
                    <a:pt x="359" y="12"/>
                  </a:lnTo>
                  <a:lnTo>
                    <a:pt x="371" y="36"/>
                  </a:lnTo>
                  <a:lnTo>
                    <a:pt x="377" y="42"/>
                  </a:lnTo>
                  <a:lnTo>
                    <a:pt x="380" y="42"/>
                  </a:lnTo>
                  <a:lnTo>
                    <a:pt x="383" y="42"/>
                  </a:lnTo>
                  <a:lnTo>
                    <a:pt x="383" y="39"/>
                  </a:lnTo>
                  <a:lnTo>
                    <a:pt x="386" y="39"/>
                  </a:lnTo>
                  <a:lnTo>
                    <a:pt x="392" y="39"/>
                  </a:lnTo>
                  <a:lnTo>
                    <a:pt x="395" y="39"/>
                  </a:lnTo>
                  <a:lnTo>
                    <a:pt x="398" y="36"/>
                  </a:lnTo>
                  <a:lnTo>
                    <a:pt x="398" y="36"/>
                  </a:lnTo>
                  <a:lnTo>
                    <a:pt x="398" y="33"/>
                  </a:lnTo>
                  <a:lnTo>
                    <a:pt x="398" y="30"/>
                  </a:lnTo>
                  <a:lnTo>
                    <a:pt x="398" y="27"/>
                  </a:lnTo>
                  <a:lnTo>
                    <a:pt x="401" y="27"/>
                  </a:lnTo>
                  <a:lnTo>
                    <a:pt x="401" y="24"/>
                  </a:lnTo>
                  <a:lnTo>
                    <a:pt x="404" y="24"/>
                  </a:lnTo>
                  <a:lnTo>
                    <a:pt x="407" y="24"/>
                  </a:lnTo>
                  <a:lnTo>
                    <a:pt x="410" y="24"/>
                  </a:lnTo>
                  <a:lnTo>
                    <a:pt x="413" y="27"/>
                  </a:lnTo>
                  <a:lnTo>
                    <a:pt x="413" y="30"/>
                  </a:lnTo>
                  <a:lnTo>
                    <a:pt x="416" y="30"/>
                  </a:lnTo>
                  <a:lnTo>
                    <a:pt x="413" y="33"/>
                  </a:lnTo>
                  <a:lnTo>
                    <a:pt x="413" y="33"/>
                  </a:lnTo>
                  <a:lnTo>
                    <a:pt x="413" y="36"/>
                  </a:lnTo>
                  <a:lnTo>
                    <a:pt x="413" y="36"/>
                  </a:lnTo>
                  <a:lnTo>
                    <a:pt x="413" y="39"/>
                  </a:lnTo>
                  <a:lnTo>
                    <a:pt x="425" y="39"/>
                  </a:lnTo>
                  <a:lnTo>
                    <a:pt x="428" y="42"/>
                  </a:lnTo>
                  <a:lnTo>
                    <a:pt x="431" y="42"/>
                  </a:lnTo>
                  <a:lnTo>
                    <a:pt x="437" y="48"/>
                  </a:lnTo>
                  <a:lnTo>
                    <a:pt x="443" y="54"/>
                  </a:lnTo>
                  <a:lnTo>
                    <a:pt x="446" y="57"/>
                  </a:lnTo>
                  <a:lnTo>
                    <a:pt x="449" y="57"/>
                  </a:lnTo>
                  <a:lnTo>
                    <a:pt x="449" y="57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5" y="60"/>
                  </a:lnTo>
                  <a:lnTo>
                    <a:pt x="458" y="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5" name="Freeform 61"/>
            <p:cNvSpPr>
              <a:spLocks/>
            </p:cNvSpPr>
            <p:nvPr/>
          </p:nvSpPr>
          <p:spPr bwMode="auto">
            <a:xfrm>
              <a:off x="4969" y="1141"/>
              <a:ext cx="443" cy="353"/>
            </a:xfrm>
            <a:custGeom>
              <a:avLst/>
              <a:gdLst>
                <a:gd name="T0" fmla="*/ 416 w 443"/>
                <a:gd name="T1" fmla="*/ 132 h 353"/>
                <a:gd name="T2" fmla="*/ 416 w 443"/>
                <a:gd name="T3" fmla="*/ 144 h 353"/>
                <a:gd name="T4" fmla="*/ 413 w 443"/>
                <a:gd name="T5" fmla="*/ 153 h 353"/>
                <a:gd name="T6" fmla="*/ 419 w 443"/>
                <a:gd name="T7" fmla="*/ 159 h 353"/>
                <a:gd name="T8" fmla="*/ 425 w 443"/>
                <a:gd name="T9" fmla="*/ 170 h 353"/>
                <a:gd name="T10" fmla="*/ 428 w 443"/>
                <a:gd name="T11" fmla="*/ 188 h 353"/>
                <a:gd name="T12" fmla="*/ 434 w 443"/>
                <a:gd name="T13" fmla="*/ 206 h 353"/>
                <a:gd name="T14" fmla="*/ 419 w 443"/>
                <a:gd name="T15" fmla="*/ 224 h 353"/>
                <a:gd name="T16" fmla="*/ 416 w 443"/>
                <a:gd name="T17" fmla="*/ 233 h 353"/>
                <a:gd name="T18" fmla="*/ 413 w 443"/>
                <a:gd name="T19" fmla="*/ 248 h 353"/>
                <a:gd name="T20" fmla="*/ 404 w 443"/>
                <a:gd name="T21" fmla="*/ 272 h 353"/>
                <a:gd name="T22" fmla="*/ 368 w 443"/>
                <a:gd name="T23" fmla="*/ 275 h 353"/>
                <a:gd name="T24" fmla="*/ 350 w 443"/>
                <a:gd name="T25" fmla="*/ 278 h 353"/>
                <a:gd name="T26" fmla="*/ 335 w 443"/>
                <a:gd name="T27" fmla="*/ 284 h 353"/>
                <a:gd name="T28" fmla="*/ 332 w 443"/>
                <a:gd name="T29" fmla="*/ 296 h 353"/>
                <a:gd name="T30" fmla="*/ 335 w 443"/>
                <a:gd name="T31" fmla="*/ 308 h 353"/>
                <a:gd name="T32" fmla="*/ 326 w 443"/>
                <a:gd name="T33" fmla="*/ 323 h 353"/>
                <a:gd name="T34" fmla="*/ 314 w 443"/>
                <a:gd name="T35" fmla="*/ 338 h 353"/>
                <a:gd name="T36" fmla="*/ 287 w 443"/>
                <a:gd name="T37" fmla="*/ 347 h 353"/>
                <a:gd name="T38" fmla="*/ 272 w 443"/>
                <a:gd name="T39" fmla="*/ 344 h 353"/>
                <a:gd name="T40" fmla="*/ 230 w 443"/>
                <a:gd name="T41" fmla="*/ 350 h 353"/>
                <a:gd name="T42" fmla="*/ 212 w 443"/>
                <a:gd name="T43" fmla="*/ 347 h 353"/>
                <a:gd name="T44" fmla="*/ 224 w 443"/>
                <a:gd name="T45" fmla="*/ 344 h 353"/>
                <a:gd name="T46" fmla="*/ 221 w 443"/>
                <a:gd name="T47" fmla="*/ 335 h 353"/>
                <a:gd name="T48" fmla="*/ 209 w 443"/>
                <a:gd name="T49" fmla="*/ 314 h 353"/>
                <a:gd name="T50" fmla="*/ 194 w 443"/>
                <a:gd name="T51" fmla="*/ 293 h 353"/>
                <a:gd name="T52" fmla="*/ 170 w 443"/>
                <a:gd name="T53" fmla="*/ 296 h 353"/>
                <a:gd name="T54" fmla="*/ 161 w 443"/>
                <a:gd name="T55" fmla="*/ 284 h 353"/>
                <a:gd name="T56" fmla="*/ 146 w 443"/>
                <a:gd name="T57" fmla="*/ 296 h 353"/>
                <a:gd name="T58" fmla="*/ 114 w 443"/>
                <a:gd name="T59" fmla="*/ 296 h 353"/>
                <a:gd name="T60" fmla="*/ 111 w 443"/>
                <a:gd name="T61" fmla="*/ 278 h 353"/>
                <a:gd name="T62" fmla="*/ 99 w 443"/>
                <a:gd name="T63" fmla="*/ 257 h 353"/>
                <a:gd name="T64" fmla="*/ 72 w 443"/>
                <a:gd name="T65" fmla="*/ 242 h 353"/>
                <a:gd name="T66" fmla="*/ 69 w 443"/>
                <a:gd name="T67" fmla="*/ 224 h 353"/>
                <a:gd name="T68" fmla="*/ 57 w 443"/>
                <a:gd name="T69" fmla="*/ 209 h 353"/>
                <a:gd name="T70" fmla="*/ 39 w 443"/>
                <a:gd name="T71" fmla="*/ 188 h 353"/>
                <a:gd name="T72" fmla="*/ 27 w 443"/>
                <a:gd name="T73" fmla="*/ 170 h 353"/>
                <a:gd name="T74" fmla="*/ 33 w 443"/>
                <a:gd name="T75" fmla="*/ 156 h 353"/>
                <a:gd name="T76" fmla="*/ 24 w 443"/>
                <a:gd name="T77" fmla="*/ 144 h 353"/>
                <a:gd name="T78" fmla="*/ 27 w 443"/>
                <a:gd name="T79" fmla="*/ 129 h 353"/>
                <a:gd name="T80" fmla="*/ 9 w 443"/>
                <a:gd name="T81" fmla="*/ 87 h 353"/>
                <a:gd name="T82" fmla="*/ 3 w 443"/>
                <a:gd name="T83" fmla="*/ 81 h 353"/>
                <a:gd name="T84" fmla="*/ 3 w 443"/>
                <a:gd name="T85" fmla="*/ 69 h 353"/>
                <a:gd name="T86" fmla="*/ 36 w 443"/>
                <a:gd name="T87" fmla="*/ 48 h 353"/>
                <a:gd name="T88" fmla="*/ 60 w 443"/>
                <a:gd name="T89" fmla="*/ 12 h 353"/>
                <a:gd name="T90" fmla="*/ 90 w 443"/>
                <a:gd name="T91" fmla="*/ 18 h 353"/>
                <a:gd name="T92" fmla="*/ 126 w 443"/>
                <a:gd name="T93" fmla="*/ 9 h 353"/>
                <a:gd name="T94" fmla="*/ 141 w 443"/>
                <a:gd name="T95" fmla="*/ 12 h 353"/>
                <a:gd name="T96" fmla="*/ 173 w 443"/>
                <a:gd name="T97" fmla="*/ 21 h 353"/>
                <a:gd name="T98" fmla="*/ 230 w 443"/>
                <a:gd name="T99" fmla="*/ 36 h 353"/>
                <a:gd name="T100" fmla="*/ 248 w 443"/>
                <a:gd name="T101" fmla="*/ 42 h 353"/>
                <a:gd name="T102" fmla="*/ 269 w 443"/>
                <a:gd name="T103" fmla="*/ 48 h 353"/>
                <a:gd name="T104" fmla="*/ 278 w 443"/>
                <a:gd name="T105" fmla="*/ 51 h 353"/>
                <a:gd name="T106" fmla="*/ 314 w 443"/>
                <a:gd name="T107" fmla="*/ 48 h 353"/>
                <a:gd name="T108" fmla="*/ 332 w 443"/>
                <a:gd name="T109" fmla="*/ 45 h 353"/>
                <a:gd name="T110" fmla="*/ 359 w 443"/>
                <a:gd name="T111" fmla="*/ 45 h 353"/>
                <a:gd name="T112" fmla="*/ 362 w 443"/>
                <a:gd name="T113" fmla="*/ 66 h 353"/>
                <a:gd name="T114" fmla="*/ 401 w 443"/>
                <a:gd name="T115" fmla="*/ 99 h 353"/>
                <a:gd name="T116" fmla="*/ 407 w 443"/>
                <a:gd name="T117" fmla="*/ 1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353">
                  <a:moveTo>
                    <a:pt x="428" y="123"/>
                  </a:moveTo>
                  <a:lnTo>
                    <a:pt x="428" y="129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5" y="132"/>
                  </a:lnTo>
                  <a:lnTo>
                    <a:pt x="416" y="132"/>
                  </a:lnTo>
                  <a:lnTo>
                    <a:pt x="416" y="135"/>
                  </a:lnTo>
                  <a:lnTo>
                    <a:pt x="413" y="135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19" y="141"/>
                  </a:lnTo>
                  <a:lnTo>
                    <a:pt x="416" y="144"/>
                  </a:lnTo>
                  <a:lnTo>
                    <a:pt x="413" y="147"/>
                  </a:lnTo>
                  <a:lnTo>
                    <a:pt x="413" y="147"/>
                  </a:lnTo>
                  <a:lnTo>
                    <a:pt x="413" y="150"/>
                  </a:lnTo>
                  <a:lnTo>
                    <a:pt x="413" y="153"/>
                  </a:lnTo>
                  <a:lnTo>
                    <a:pt x="413" y="153"/>
                  </a:lnTo>
                  <a:lnTo>
                    <a:pt x="413" y="153"/>
                  </a:lnTo>
                  <a:lnTo>
                    <a:pt x="413" y="156"/>
                  </a:lnTo>
                  <a:lnTo>
                    <a:pt x="416" y="153"/>
                  </a:lnTo>
                  <a:lnTo>
                    <a:pt x="416" y="153"/>
                  </a:lnTo>
                  <a:lnTo>
                    <a:pt x="419" y="156"/>
                  </a:lnTo>
                  <a:lnTo>
                    <a:pt x="419" y="156"/>
                  </a:lnTo>
                  <a:lnTo>
                    <a:pt x="419" y="159"/>
                  </a:lnTo>
                  <a:lnTo>
                    <a:pt x="422" y="159"/>
                  </a:lnTo>
                  <a:lnTo>
                    <a:pt x="422" y="162"/>
                  </a:lnTo>
                  <a:lnTo>
                    <a:pt x="425" y="162"/>
                  </a:lnTo>
                  <a:lnTo>
                    <a:pt x="425" y="165"/>
                  </a:lnTo>
                  <a:lnTo>
                    <a:pt x="425" y="167"/>
                  </a:lnTo>
                  <a:lnTo>
                    <a:pt x="425" y="170"/>
                  </a:lnTo>
                  <a:lnTo>
                    <a:pt x="425" y="173"/>
                  </a:lnTo>
                  <a:lnTo>
                    <a:pt x="425" y="182"/>
                  </a:lnTo>
                  <a:lnTo>
                    <a:pt x="425" y="185"/>
                  </a:lnTo>
                  <a:lnTo>
                    <a:pt x="425" y="188"/>
                  </a:lnTo>
                  <a:lnTo>
                    <a:pt x="428" y="188"/>
                  </a:lnTo>
                  <a:lnTo>
                    <a:pt x="428" y="188"/>
                  </a:lnTo>
                  <a:lnTo>
                    <a:pt x="434" y="188"/>
                  </a:lnTo>
                  <a:lnTo>
                    <a:pt x="434" y="188"/>
                  </a:lnTo>
                  <a:lnTo>
                    <a:pt x="437" y="188"/>
                  </a:lnTo>
                  <a:lnTo>
                    <a:pt x="437" y="191"/>
                  </a:lnTo>
                  <a:lnTo>
                    <a:pt x="443" y="197"/>
                  </a:lnTo>
                  <a:lnTo>
                    <a:pt x="434" y="206"/>
                  </a:lnTo>
                  <a:lnTo>
                    <a:pt x="428" y="212"/>
                  </a:lnTo>
                  <a:lnTo>
                    <a:pt x="428" y="218"/>
                  </a:lnTo>
                  <a:lnTo>
                    <a:pt x="425" y="221"/>
                  </a:lnTo>
                  <a:lnTo>
                    <a:pt x="425" y="224"/>
                  </a:lnTo>
                  <a:lnTo>
                    <a:pt x="422" y="224"/>
                  </a:lnTo>
                  <a:lnTo>
                    <a:pt x="419" y="224"/>
                  </a:lnTo>
                  <a:lnTo>
                    <a:pt x="416" y="224"/>
                  </a:lnTo>
                  <a:lnTo>
                    <a:pt x="413" y="224"/>
                  </a:lnTo>
                  <a:lnTo>
                    <a:pt x="413" y="227"/>
                  </a:lnTo>
                  <a:lnTo>
                    <a:pt x="416" y="230"/>
                  </a:lnTo>
                  <a:lnTo>
                    <a:pt x="416" y="233"/>
                  </a:lnTo>
                  <a:lnTo>
                    <a:pt x="416" y="233"/>
                  </a:lnTo>
                  <a:lnTo>
                    <a:pt x="416" y="236"/>
                  </a:lnTo>
                  <a:lnTo>
                    <a:pt x="413" y="239"/>
                  </a:lnTo>
                  <a:lnTo>
                    <a:pt x="410" y="242"/>
                  </a:lnTo>
                  <a:lnTo>
                    <a:pt x="410" y="245"/>
                  </a:lnTo>
                  <a:lnTo>
                    <a:pt x="413" y="248"/>
                  </a:lnTo>
                  <a:lnTo>
                    <a:pt x="413" y="248"/>
                  </a:lnTo>
                  <a:lnTo>
                    <a:pt x="413" y="251"/>
                  </a:lnTo>
                  <a:lnTo>
                    <a:pt x="413" y="254"/>
                  </a:lnTo>
                  <a:lnTo>
                    <a:pt x="410" y="257"/>
                  </a:lnTo>
                  <a:lnTo>
                    <a:pt x="413" y="260"/>
                  </a:lnTo>
                  <a:lnTo>
                    <a:pt x="407" y="266"/>
                  </a:lnTo>
                  <a:lnTo>
                    <a:pt x="404" y="272"/>
                  </a:lnTo>
                  <a:lnTo>
                    <a:pt x="401" y="275"/>
                  </a:lnTo>
                  <a:lnTo>
                    <a:pt x="401" y="275"/>
                  </a:lnTo>
                  <a:lnTo>
                    <a:pt x="395" y="272"/>
                  </a:lnTo>
                  <a:lnTo>
                    <a:pt x="392" y="272"/>
                  </a:lnTo>
                  <a:lnTo>
                    <a:pt x="371" y="275"/>
                  </a:lnTo>
                  <a:lnTo>
                    <a:pt x="368" y="275"/>
                  </a:lnTo>
                  <a:lnTo>
                    <a:pt x="365" y="275"/>
                  </a:lnTo>
                  <a:lnTo>
                    <a:pt x="356" y="275"/>
                  </a:lnTo>
                  <a:lnTo>
                    <a:pt x="353" y="275"/>
                  </a:lnTo>
                  <a:lnTo>
                    <a:pt x="353" y="275"/>
                  </a:lnTo>
                  <a:lnTo>
                    <a:pt x="350" y="275"/>
                  </a:lnTo>
                  <a:lnTo>
                    <a:pt x="350" y="278"/>
                  </a:lnTo>
                  <a:lnTo>
                    <a:pt x="347" y="278"/>
                  </a:lnTo>
                  <a:lnTo>
                    <a:pt x="338" y="278"/>
                  </a:lnTo>
                  <a:lnTo>
                    <a:pt x="335" y="278"/>
                  </a:lnTo>
                  <a:lnTo>
                    <a:pt x="335" y="281"/>
                  </a:lnTo>
                  <a:lnTo>
                    <a:pt x="335" y="281"/>
                  </a:lnTo>
                  <a:lnTo>
                    <a:pt x="335" y="284"/>
                  </a:lnTo>
                  <a:lnTo>
                    <a:pt x="332" y="287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32" y="293"/>
                  </a:lnTo>
                  <a:lnTo>
                    <a:pt x="332" y="296"/>
                  </a:lnTo>
                  <a:lnTo>
                    <a:pt x="332" y="296"/>
                  </a:lnTo>
                  <a:lnTo>
                    <a:pt x="332" y="299"/>
                  </a:lnTo>
                  <a:lnTo>
                    <a:pt x="332" y="302"/>
                  </a:lnTo>
                  <a:lnTo>
                    <a:pt x="332" y="302"/>
                  </a:lnTo>
                  <a:lnTo>
                    <a:pt x="335" y="305"/>
                  </a:lnTo>
                  <a:lnTo>
                    <a:pt x="335" y="308"/>
                  </a:lnTo>
                  <a:lnTo>
                    <a:pt x="335" y="308"/>
                  </a:lnTo>
                  <a:lnTo>
                    <a:pt x="332" y="311"/>
                  </a:lnTo>
                  <a:lnTo>
                    <a:pt x="332" y="314"/>
                  </a:lnTo>
                  <a:lnTo>
                    <a:pt x="332" y="314"/>
                  </a:lnTo>
                  <a:lnTo>
                    <a:pt x="329" y="317"/>
                  </a:lnTo>
                  <a:lnTo>
                    <a:pt x="329" y="320"/>
                  </a:lnTo>
                  <a:lnTo>
                    <a:pt x="326" y="323"/>
                  </a:lnTo>
                  <a:lnTo>
                    <a:pt x="320" y="326"/>
                  </a:lnTo>
                  <a:lnTo>
                    <a:pt x="317" y="326"/>
                  </a:lnTo>
                  <a:lnTo>
                    <a:pt x="317" y="329"/>
                  </a:lnTo>
                  <a:lnTo>
                    <a:pt x="314" y="332"/>
                  </a:lnTo>
                  <a:lnTo>
                    <a:pt x="314" y="335"/>
                  </a:lnTo>
                  <a:lnTo>
                    <a:pt x="314" y="338"/>
                  </a:lnTo>
                  <a:lnTo>
                    <a:pt x="311" y="344"/>
                  </a:lnTo>
                  <a:lnTo>
                    <a:pt x="290" y="350"/>
                  </a:lnTo>
                  <a:lnTo>
                    <a:pt x="287" y="350"/>
                  </a:lnTo>
                  <a:lnTo>
                    <a:pt x="284" y="350"/>
                  </a:lnTo>
                  <a:lnTo>
                    <a:pt x="284" y="347"/>
                  </a:lnTo>
                  <a:lnTo>
                    <a:pt x="287" y="347"/>
                  </a:lnTo>
                  <a:lnTo>
                    <a:pt x="287" y="344"/>
                  </a:lnTo>
                  <a:lnTo>
                    <a:pt x="287" y="341"/>
                  </a:lnTo>
                  <a:lnTo>
                    <a:pt x="284" y="341"/>
                  </a:lnTo>
                  <a:lnTo>
                    <a:pt x="278" y="341"/>
                  </a:lnTo>
                  <a:lnTo>
                    <a:pt x="275" y="344"/>
                  </a:lnTo>
                  <a:lnTo>
                    <a:pt x="272" y="344"/>
                  </a:lnTo>
                  <a:lnTo>
                    <a:pt x="272" y="347"/>
                  </a:lnTo>
                  <a:lnTo>
                    <a:pt x="269" y="350"/>
                  </a:lnTo>
                  <a:lnTo>
                    <a:pt x="263" y="353"/>
                  </a:lnTo>
                  <a:lnTo>
                    <a:pt x="260" y="353"/>
                  </a:lnTo>
                  <a:lnTo>
                    <a:pt x="233" y="350"/>
                  </a:lnTo>
                  <a:lnTo>
                    <a:pt x="230" y="350"/>
                  </a:lnTo>
                  <a:lnTo>
                    <a:pt x="221" y="353"/>
                  </a:lnTo>
                  <a:lnTo>
                    <a:pt x="218" y="353"/>
                  </a:lnTo>
                  <a:lnTo>
                    <a:pt x="215" y="353"/>
                  </a:lnTo>
                  <a:lnTo>
                    <a:pt x="212" y="350"/>
                  </a:lnTo>
                  <a:lnTo>
                    <a:pt x="212" y="350"/>
                  </a:lnTo>
                  <a:lnTo>
                    <a:pt x="212" y="347"/>
                  </a:lnTo>
                  <a:lnTo>
                    <a:pt x="212" y="347"/>
                  </a:lnTo>
                  <a:lnTo>
                    <a:pt x="212" y="344"/>
                  </a:lnTo>
                  <a:lnTo>
                    <a:pt x="215" y="344"/>
                  </a:lnTo>
                  <a:lnTo>
                    <a:pt x="215" y="341"/>
                  </a:lnTo>
                  <a:lnTo>
                    <a:pt x="221" y="344"/>
                  </a:lnTo>
                  <a:lnTo>
                    <a:pt x="224" y="344"/>
                  </a:lnTo>
                  <a:lnTo>
                    <a:pt x="224" y="341"/>
                  </a:lnTo>
                  <a:lnTo>
                    <a:pt x="224" y="341"/>
                  </a:lnTo>
                  <a:lnTo>
                    <a:pt x="224" y="338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4" y="332"/>
                  </a:lnTo>
                  <a:lnTo>
                    <a:pt x="224" y="329"/>
                  </a:lnTo>
                  <a:lnTo>
                    <a:pt x="224" y="326"/>
                  </a:lnTo>
                  <a:lnTo>
                    <a:pt x="224" y="323"/>
                  </a:lnTo>
                  <a:lnTo>
                    <a:pt x="221" y="320"/>
                  </a:lnTo>
                  <a:lnTo>
                    <a:pt x="209" y="314"/>
                  </a:lnTo>
                  <a:lnTo>
                    <a:pt x="209" y="311"/>
                  </a:lnTo>
                  <a:lnTo>
                    <a:pt x="209" y="311"/>
                  </a:lnTo>
                  <a:lnTo>
                    <a:pt x="206" y="299"/>
                  </a:lnTo>
                  <a:lnTo>
                    <a:pt x="203" y="296"/>
                  </a:lnTo>
                  <a:lnTo>
                    <a:pt x="200" y="293"/>
                  </a:lnTo>
                  <a:lnTo>
                    <a:pt x="194" y="293"/>
                  </a:lnTo>
                  <a:lnTo>
                    <a:pt x="182" y="287"/>
                  </a:lnTo>
                  <a:lnTo>
                    <a:pt x="182" y="287"/>
                  </a:lnTo>
                  <a:lnTo>
                    <a:pt x="179" y="290"/>
                  </a:lnTo>
                  <a:lnTo>
                    <a:pt x="179" y="293"/>
                  </a:lnTo>
                  <a:lnTo>
                    <a:pt x="176" y="293"/>
                  </a:lnTo>
                  <a:lnTo>
                    <a:pt x="170" y="296"/>
                  </a:lnTo>
                  <a:lnTo>
                    <a:pt x="167" y="293"/>
                  </a:lnTo>
                  <a:lnTo>
                    <a:pt x="167" y="293"/>
                  </a:lnTo>
                  <a:lnTo>
                    <a:pt x="167" y="290"/>
                  </a:lnTo>
                  <a:lnTo>
                    <a:pt x="164" y="290"/>
                  </a:lnTo>
                  <a:lnTo>
                    <a:pt x="164" y="287"/>
                  </a:lnTo>
                  <a:lnTo>
                    <a:pt x="161" y="284"/>
                  </a:lnTo>
                  <a:lnTo>
                    <a:pt x="158" y="284"/>
                  </a:lnTo>
                  <a:lnTo>
                    <a:pt x="158" y="287"/>
                  </a:lnTo>
                  <a:lnTo>
                    <a:pt x="155" y="290"/>
                  </a:lnTo>
                  <a:lnTo>
                    <a:pt x="155" y="293"/>
                  </a:lnTo>
                  <a:lnTo>
                    <a:pt x="152" y="293"/>
                  </a:lnTo>
                  <a:lnTo>
                    <a:pt x="146" y="296"/>
                  </a:lnTo>
                  <a:lnTo>
                    <a:pt x="114" y="305"/>
                  </a:lnTo>
                  <a:lnTo>
                    <a:pt x="111" y="302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7"/>
                  </a:lnTo>
                  <a:lnTo>
                    <a:pt x="114" y="287"/>
                  </a:lnTo>
                  <a:lnTo>
                    <a:pt x="111" y="281"/>
                  </a:lnTo>
                  <a:lnTo>
                    <a:pt x="111" y="278"/>
                  </a:lnTo>
                  <a:lnTo>
                    <a:pt x="108" y="272"/>
                  </a:lnTo>
                  <a:lnTo>
                    <a:pt x="108" y="266"/>
                  </a:lnTo>
                  <a:lnTo>
                    <a:pt x="105" y="266"/>
                  </a:lnTo>
                  <a:lnTo>
                    <a:pt x="102" y="263"/>
                  </a:lnTo>
                  <a:lnTo>
                    <a:pt x="102" y="260"/>
                  </a:lnTo>
                  <a:lnTo>
                    <a:pt x="99" y="257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0" y="251"/>
                  </a:lnTo>
                  <a:lnTo>
                    <a:pt x="87" y="248"/>
                  </a:lnTo>
                  <a:lnTo>
                    <a:pt x="75" y="245"/>
                  </a:lnTo>
                  <a:lnTo>
                    <a:pt x="72" y="242"/>
                  </a:lnTo>
                  <a:lnTo>
                    <a:pt x="69" y="239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30"/>
                  </a:lnTo>
                  <a:lnTo>
                    <a:pt x="69" y="227"/>
                  </a:lnTo>
                  <a:lnTo>
                    <a:pt x="69" y="224"/>
                  </a:lnTo>
                  <a:lnTo>
                    <a:pt x="66" y="221"/>
                  </a:lnTo>
                  <a:lnTo>
                    <a:pt x="66" y="218"/>
                  </a:lnTo>
                  <a:lnTo>
                    <a:pt x="66" y="218"/>
                  </a:lnTo>
                  <a:lnTo>
                    <a:pt x="63" y="215"/>
                  </a:lnTo>
                  <a:lnTo>
                    <a:pt x="60" y="212"/>
                  </a:lnTo>
                  <a:lnTo>
                    <a:pt x="57" y="209"/>
                  </a:lnTo>
                  <a:lnTo>
                    <a:pt x="57" y="206"/>
                  </a:lnTo>
                  <a:lnTo>
                    <a:pt x="54" y="206"/>
                  </a:lnTo>
                  <a:lnTo>
                    <a:pt x="54" y="200"/>
                  </a:lnTo>
                  <a:lnTo>
                    <a:pt x="54" y="197"/>
                  </a:lnTo>
                  <a:lnTo>
                    <a:pt x="51" y="194"/>
                  </a:lnTo>
                  <a:lnTo>
                    <a:pt x="39" y="188"/>
                  </a:lnTo>
                  <a:lnTo>
                    <a:pt x="36" y="185"/>
                  </a:lnTo>
                  <a:lnTo>
                    <a:pt x="36" y="182"/>
                  </a:lnTo>
                  <a:lnTo>
                    <a:pt x="33" y="176"/>
                  </a:lnTo>
                  <a:lnTo>
                    <a:pt x="30" y="173"/>
                  </a:lnTo>
                  <a:lnTo>
                    <a:pt x="27" y="173"/>
                  </a:lnTo>
                  <a:lnTo>
                    <a:pt x="27" y="170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30" y="165"/>
                  </a:lnTo>
                  <a:lnTo>
                    <a:pt x="33" y="162"/>
                  </a:lnTo>
                  <a:lnTo>
                    <a:pt x="33" y="159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3" y="153"/>
                  </a:lnTo>
                  <a:lnTo>
                    <a:pt x="27" y="150"/>
                  </a:lnTo>
                  <a:lnTo>
                    <a:pt x="27" y="150"/>
                  </a:lnTo>
                  <a:lnTo>
                    <a:pt x="27" y="147"/>
                  </a:lnTo>
                  <a:lnTo>
                    <a:pt x="24" y="144"/>
                  </a:lnTo>
                  <a:lnTo>
                    <a:pt x="24" y="141"/>
                  </a:lnTo>
                  <a:lnTo>
                    <a:pt x="27" y="141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7" y="132"/>
                  </a:lnTo>
                  <a:lnTo>
                    <a:pt x="27" y="129"/>
                  </a:lnTo>
                  <a:lnTo>
                    <a:pt x="27" y="123"/>
                  </a:lnTo>
                  <a:lnTo>
                    <a:pt x="24" y="120"/>
                  </a:lnTo>
                  <a:lnTo>
                    <a:pt x="21" y="117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3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57"/>
                  </a:lnTo>
                  <a:lnTo>
                    <a:pt x="30" y="51"/>
                  </a:lnTo>
                  <a:lnTo>
                    <a:pt x="36" y="48"/>
                  </a:lnTo>
                  <a:lnTo>
                    <a:pt x="48" y="12"/>
                  </a:lnTo>
                  <a:lnTo>
                    <a:pt x="54" y="0"/>
                  </a:lnTo>
                  <a:lnTo>
                    <a:pt x="57" y="3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6" y="15"/>
                  </a:lnTo>
                  <a:lnTo>
                    <a:pt x="72" y="15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3" y="21"/>
                  </a:lnTo>
                  <a:lnTo>
                    <a:pt x="102" y="18"/>
                  </a:lnTo>
                  <a:lnTo>
                    <a:pt x="111" y="18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26" y="9"/>
                  </a:lnTo>
                  <a:lnTo>
                    <a:pt x="129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5" y="9"/>
                  </a:lnTo>
                  <a:lnTo>
                    <a:pt x="138" y="9"/>
                  </a:lnTo>
                  <a:lnTo>
                    <a:pt x="141" y="12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67" y="21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79" y="18"/>
                  </a:lnTo>
                  <a:lnTo>
                    <a:pt x="185" y="15"/>
                  </a:lnTo>
                  <a:lnTo>
                    <a:pt x="188" y="18"/>
                  </a:lnTo>
                  <a:lnTo>
                    <a:pt x="224" y="39"/>
                  </a:lnTo>
                  <a:lnTo>
                    <a:pt x="227" y="39"/>
                  </a:lnTo>
                  <a:lnTo>
                    <a:pt x="230" y="36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6" y="42"/>
                  </a:lnTo>
                  <a:lnTo>
                    <a:pt x="239" y="48"/>
                  </a:lnTo>
                  <a:lnTo>
                    <a:pt x="248" y="42"/>
                  </a:lnTo>
                  <a:lnTo>
                    <a:pt x="254" y="45"/>
                  </a:lnTo>
                  <a:lnTo>
                    <a:pt x="257" y="48"/>
                  </a:lnTo>
                  <a:lnTo>
                    <a:pt x="260" y="51"/>
                  </a:lnTo>
                  <a:lnTo>
                    <a:pt x="263" y="51"/>
                  </a:lnTo>
                  <a:lnTo>
                    <a:pt x="266" y="48"/>
                  </a:lnTo>
                  <a:lnTo>
                    <a:pt x="269" y="48"/>
                  </a:lnTo>
                  <a:lnTo>
                    <a:pt x="272" y="51"/>
                  </a:lnTo>
                  <a:lnTo>
                    <a:pt x="272" y="51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8" y="51"/>
                  </a:lnTo>
                  <a:lnTo>
                    <a:pt x="278" y="51"/>
                  </a:lnTo>
                  <a:lnTo>
                    <a:pt x="281" y="48"/>
                  </a:lnTo>
                  <a:lnTo>
                    <a:pt x="284" y="48"/>
                  </a:lnTo>
                  <a:lnTo>
                    <a:pt x="284" y="45"/>
                  </a:lnTo>
                  <a:lnTo>
                    <a:pt x="287" y="45"/>
                  </a:lnTo>
                  <a:lnTo>
                    <a:pt x="299" y="51"/>
                  </a:lnTo>
                  <a:lnTo>
                    <a:pt x="314" y="48"/>
                  </a:lnTo>
                  <a:lnTo>
                    <a:pt x="317" y="45"/>
                  </a:lnTo>
                  <a:lnTo>
                    <a:pt x="320" y="45"/>
                  </a:lnTo>
                  <a:lnTo>
                    <a:pt x="323" y="48"/>
                  </a:lnTo>
                  <a:lnTo>
                    <a:pt x="326" y="48"/>
                  </a:lnTo>
                  <a:lnTo>
                    <a:pt x="329" y="45"/>
                  </a:lnTo>
                  <a:lnTo>
                    <a:pt x="332" y="45"/>
                  </a:lnTo>
                  <a:lnTo>
                    <a:pt x="335" y="45"/>
                  </a:lnTo>
                  <a:lnTo>
                    <a:pt x="338" y="45"/>
                  </a:lnTo>
                  <a:lnTo>
                    <a:pt x="341" y="42"/>
                  </a:lnTo>
                  <a:lnTo>
                    <a:pt x="344" y="39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62" y="48"/>
                  </a:lnTo>
                  <a:lnTo>
                    <a:pt x="365" y="57"/>
                  </a:lnTo>
                  <a:lnTo>
                    <a:pt x="365" y="60"/>
                  </a:lnTo>
                  <a:lnTo>
                    <a:pt x="365" y="63"/>
                  </a:lnTo>
                  <a:lnTo>
                    <a:pt x="365" y="66"/>
                  </a:lnTo>
                  <a:lnTo>
                    <a:pt x="362" y="66"/>
                  </a:lnTo>
                  <a:lnTo>
                    <a:pt x="362" y="69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95" y="99"/>
                  </a:lnTo>
                  <a:lnTo>
                    <a:pt x="398" y="102"/>
                  </a:lnTo>
                  <a:lnTo>
                    <a:pt x="401" y="99"/>
                  </a:lnTo>
                  <a:lnTo>
                    <a:pt x="404" y="99"/>
                  </a:lnTo>
                  <a:lnTo>
                    <a:pt x="404" y="99"/>
                  </a:lnTo>
                  <a:lnTo>
                    <a:pt x="407" y="102"/>
                  </a:lnTo>
                  <a:lnTo>
                    <a:pt x="407" y="105"/>
                  </a:lnTo>
                  <a:lnTo>
                    <a:pt x="407" y="111"/>
                  </a:lnTo>
                  <a:lnTo>
                    <a:pt x="407" y="114"/>
                  </a:lnTo>
                  <a:lnTo>
                    <a:pt x="410" y="117"/>
                  </a:lnTo>
                  <a:lnTo>
                    <a:pt x="416" y="120"/>
                  </a:lnTo>
                  <a:lnTo>
                    <a:pt x="419" y="123"/>
                  </a:lnTo>
                  <a:lnTo>
                    <a:pt x="422" y="123"/>
                  </a:lnTo>
                  <a:lnTo>
                    <a:pt x="428" y="1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6" name="Freeform 62"/>
            <p:cNvSpPr>
              <a:spLocks/>
            </p:cNvSpPr>
            <p:nvPr/>
          </p:nvSpPr>
          <p:spPr bwMode="auto">
            <a:xfrm>
              <a:off x="5775" y="1530"/>
              <a:ext cx="402" cy="543"/>
            </a:xfrm>
            <a:custGeom>
              <a:avLst/>
              <a:gdLst>
                <a:gd name="T0" fmla="*/ 222 w 402"/>
                <a:gd name="T1" fmla="*/ 21 h 543"/>
                <a:gd name="T2" fmla="*/ 273 w 402"/>
                <a:gd name="T3" fmla="*/ 33 h 543"/>
                <a:gd name="T4" fmla="*/ 285 w 402"/>
                <a:gd name="T5" fmla="*/ 24 h 543"/>
                <a:gd name="T6" fmla="*/ 306 w 402"/>
                <a:gd name="T7" fmla="*/ 39 h 543"/>
                <a:gd name="T8" fmla="*/ 342 w 402"/>
                <a:gd name="T9" fmla="*/ 66 h 543"/>
                <a:gd name="T10" fmla="*/ 381 w 402"/>
                <a:gd name="T11" fmla="*/ 105 h 543"/>
                <a:gd name="T12" fmla="*/ 375 w 402"/>
                <a:gd name="T13" fmla="*/ 123 h 543"/>
                <a:gd name="T14" fmla="*/ 384 w 402"/>
                <a:gd name="T15" fmla="*/ 129 h 543"/>
                <a:gd name="T16" fmla="*/ 402 w 402"/>
                <a:gd name="T17" fmla="*/ 156 h 543"/>
                <a:gd name="T18" fmla="*/ 393 w 402"/>
                <a:gd name="T19" fmla="*/ 162 h 543"/>
                <a:gd name="T20" fmla="*/ 363 w 402"/>
                <a:gd name="T21" fmla="*/ 162 h 543"/>
                <a:gd name="T22" fmla="*/ 354 w 402"/>
                <a:gd name="T23" fmla="*/ 183 h 543"/>
                <a:gd name="T24" fmla="*/ 369 w 402"/>
                <a:gd name="T25" fmla="*/ 201 h 543"/>
                <a:gd name="T26" fmla="*/ 372 w 402"/>
                <a:gd name="T27" fmla="*/ 216 h 543"/>
                <a:gd name="T28" fmla="*/ 345 w 402"/>
                <a:gd name="T29" fmla="*/ 249 h 543"/>
                <a:gd name="T30" fmla="*/ 312 w 402"/>
                <a:gd name="T31" fmla="*/ 285 h 543"/>
                <a:gd name="T32" fmla="*/ 300 w 402"/>
                <a:gd name="T33" fmla="*/ 309 h 543"/>
                <a:gd name="T34" fmla="*/ 252 w 402"/>
                <a:gd name="T35" fmla="*/ 354 h 543"/>
                <a:gd name="T36" fmla="*/ 246 w 402"/>
                <a:gd name="T37" fmla="*/ 378 h 543"/>
                <a:gd name="T38" fmla="*/ 237 w 402"/>
                <a:gd name="T39" fmla="*/ 399 h 543"/>
                <a:gd name="T40" fmla="*/ 189 w 402"/>
                <a:gd name="T41" fmla="*/ 453 h 543"/>
                <a:gd name="T42" fmla="*/ 171 w 402"/>
                <a:gd name="T43" fmla="*/ 486 h 543"/>
                <a:gd name="T44" fmla="*/ 162 w 402"/>
                <a:gd name="T45" fmla="*/ 504 h 543"/>
                <a:gd name="T46" fmla="*/ 147 w 402"/>
                <a:gd name="T47" fmla="*/ 525 h 543"/>
                <a:gd name="T48" fmla="*/ 129 w 402"/>
                <a:gd name="T49" fmla="*/ 540 h 543"/>
                <a:gd name="T50" fmla="*/ 96 w 402"/>
                <a:gd name="T51" fmla="*/ 531 h 543"/>
                <a:gd name="T52" fmla="*/ 75 w 402"/>
                <a:gd name="T53" fmla="*/ 525 h 543"/>
                <a:gd name="T54" fmla="*/ 69 w 402"/>
                <a:gd name="T55" fmla="*/ 531 h 543"/>
                <a:gd name="T56" fmla="*/ 63 w 402"/>
                <a:gd name="T57" fmla="*/ 537 h 543"/>
                <a:gd name="T58" fmla="*/ 48 w 402"/>
                <a:gd name="T59" fmla="*/ 540 h 543"/>
                <a:gd name="T60" fmla="*/ 45 w 402"/>
                <a:gd name="T61" fmla="*/ 525 h 543"/>
                <a:gd name="T62" fmla="*/ 24 w 402"/>
                <a:gd name="T63" fmla="*/ 513 h 543"/>
                <a:gd name="T64" fmla="*/ 12 w 402"/>
                <a:gd name="T65" fmla="*/ 495 h 543"/>
                <a:gd name="T66" fmla="*/ 36 w 402"/>
                <a:gd name="T67" fmla="*/ 471 h 543"/>
                <a:gd name="T68" fmla="*/ 21 w 402"/>
                <a:gd name="T69" fmla="*/ 456 h 543"/>
                <a:gd name="T70" fmla="*/ 33 w 402"/>
                <a:gd name="T71" fmla="*/ 441 h 543"/>
                <a:gd name="T72" fmla="*/ 36 w 402"/>
                <a:gd name="T73" fmla="*/ 420 h 543"/>
                <a:gd name="T74" fmla="*/ 27 w 402"/>
                <a:gd name="T75" fmla="*/ 387 h 543"/>
                <a:gd name="T76" fmla="*/ 21 w 402"/>
                <a:gd name="T77" fmla="*/ 372 h 543"/>
                <a:gd name="T78" fmla="*/ 42 w 402"/>
                <a:gd name="T79" fmla="*/ 363 h 543"/>
                <a:gd name="T80" fmla="*/ 27 w 402"/>
                <a:gd name="T81" fmla="*/ 351 h 543"/>
                <a:gd name="T82" fmla="*/ 9 w 402"/>
                <a:gd name="T83" fmla="*/ 315 h 543"/>
                <a:gd name="T84" fmla="*/ 9 w 402"/>
                <a:gd name="T85" fmla="*/ 300 h 543"/>
                <a:gd name="T86" fmla="*/ 30 w 402"/>
                <a:gd name="T87" fmla="*/ 288 h 543"/>
                <a:gd name="T88" fmla="*/ 54 w 402"/>
                <a:gd name="T89" fmla="*/ 219 h 543"/>
                <a:gd name="T90" fmla="*/ 48 w 402"/>
                <a:gd name="T91" fmla="*/ 198 h 543"/>
                <a:gd name="T92" fmla="*/ 42 w 402"/>
                <a:gd name="T93" fmla="*/ 180 h 543"/>
                <a:gd name="T94" fmla="*/ 33 w 402"/>
                <a:gd name="T95" fmla="*/ 168 h 543"/>
                <a:gd name="T96" fmla="*/ 45 w 402"/>
                <a:gd name="T97" fmla="*/ 159 h 543"/>
                <a:gd name="T98" fmla="*/ 51 w 402"/>
                <a:gd name="T99" fmla="*/ 141 h 543"/>
                <a:gd name="T100" fmla="*/ 48 w 402"/>
                <a:gd name="T101" fmla="*/ 126 h 543"/>
                <a:gd name="T102" fmla="*/ 33 w 402"/>
                <a:gd name="T103" fmla="*/ 129 h 543"/>
                <a:gd name="T104" fmla="*/ 45 w 402"/>
                <a:gd name="T105" fmla="*/ 105 h 543"/>
                <a:gd name="T106" fmla="*/ 90 w 402"/>
                <a:gd name="T107" fmla="*/ 102 h 543"/>
                <a:gd name="T108" fmla="*/ 96 w 402"/>
                <a:gd name="T109" fmla="*/ 84 h 543"/>
                <a:gd name="T110" fmla="*/ 123 w 402"/>
                <a:gd name="T111" fmla="*/ 45 h 543"/>
                <a:gd name="T112" fmla="*/ 135 w 402"/>
                <a:gd name="T113" fmla="*/ 27 h 543"/>
                <a:gd name="T114" fmla="*/ 147 w 402"/>
                <a:gd name="T115" fmla="*/ 9 h 543"/>
                <a:gd name="T116" fmla="*/ 153 w 402"/>
                <a:gd name="T117" fmla="*/ 21 h 543"/>
                <a:gd name="T118" fmla="*/ 171 w 402"/>
                <a:gd name="T119" fmla="*/ 3 h 543"/>
                <a:gd name="T120" fmla="*/ 195 w 402"/>
                <a:gd name="T121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2" h="543">
                  <a:moveTo>
                    <a:pt x="204" y="21"/>
                  </a:moveTo>
                  <a:lnTo>
                    <a:pt x="207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5" y="18"/>
                  </a:lnTo>
                  <a:lnTo>
                    <a:pt x="237" y="18"/>
                  </a:lnTo>
                  <a:lnTo>
                    <a:pt x="246" y="21"/>
                  </a:lnTo>
                  <a:lnTo>
                    <a:pt x="264" y="33"/>
                  </a:lnTo>
                  <a:lnTo>
                    <a:pt x="264" y="33"/>
                  </a:lnTo>
                  <a:lnTo>
                    <a:pt x="267" y="33"/>
                  </a:lnTo>
                  <a:lnTo>
                    <a:pt x="273" y="33"/>
                  </a:lnTo>
                  <a:lnTo>
                    <a:pt x="276" y="33"/>
                  </a:lnTo>
                  <a:lnTo>
                    <a:pt x="279" y="33"/>
                  </a:lnTo>
                  <a:lnTo>
                    <a:pt x="279" y="33"/>
                  </a:lnTo>
                  <a:lnTo>
                    <a:pt x="282" y="30"/>
                  </a:lnTo>
                  <a:lnTo>
                    <a:pt x="282" y="27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88" y="21"/>
                  </a:lnTo>
                  <a:lnTo>
                    <a:pt x="291" y="21"/>
                  </a:lnTo>
                  <a:lnTo>
                    <a:pt x="294" y="24"/>
                  </a:lnTo>
                  <a:lnTo>
                    <a:pt x="297" y="27"/>
                  </a:lnTo>
                  <a:lnTo>
                    <a:pt x="300" y="33"/>
                  </a:lnTo>
                  <a:lnTo>
                    <a:pt x="303" y="36"/>
                  </a:lnTo>
                  <a:lnTo>
                    <a:pt x="306" y="39"/>
                  </a:lnTo>
                  <a:lnTo>
                    <a:pt x="312" y="39"/>
                  </a:lnTo>
                  <a:lnTo>
                    <a:pt x="315" y="42"/>
                  </a:lnTo>
                  <a:lnTo>
                    <a:pt x="318" y="45"/>
                  </a:lnTo>
                  <a:lnTo>
                    <a:pt x="336" y="60"/>
                  </a:lnTo>
                  <a:lnTo>
                    <a:pt x="342" y="60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5" y="69"/>
                  </a:lnTo>
                  <a:lnTo>
                    <a:pt x="375" y="87"/>
                  </a:lnTo>
                  <a:lnTo>
                    <a:pt x="378" y="90"/>
                  </a:lnTo>
                  <a:lnTo>
                    <a:pt x="381" y="93"/>
                  </a:lnTo>
                  <a:lnTo>
                    <a:pt x="381" y="96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8"/>
                  </a:lnTo>
                  <a:lnTo>
                    <a:pt x="381" y="111"/>
                  </a:lnTo>
                  <a:lnTo>
                    <a:pt x="381" y="111"/>
                  </a:lnTo>
                  <a:lnTo>
                    <a:pt x="381" y="114"/>
                  </a:lnTo>
                  <a:lnTo>
                    <a:pt x="378" y="117"/>
                  </a:lnTo>
                  <a:lnTo>
                    <a:pt x="375" y="120"/>
                  </a:lnTo>
                  <a:lnTo>
                    <a:pt x="375" y="123"/>
                  </a:lnTo>
                  <a:lnTo>
                    <a:pt x="375" y="123"/>
                  </a:lnTo>
                  <a:lnTo>
                    <a:pt x="375" y="126"/>
                  </a:lnTo>
                  <a:lnTo>
                    <a:pt x="375" y="129"/>
                  </a:lnTo>
                  <a:lnTo>
                    <a:pt x="378" y="129"/>
                  </a:lnTo>
                  <a:lnTo>
                    <a:pt x="378" y="129"/>
                  </a:lnTo>
                  <a:lnTo>
                    <a:pt x="381" y="129"/>
                  </a:lnTo>
                  <a:lnTo>
                    <a:pt x="384" y="129"/>
                  </a:lnTo>
                  <a:lnTo>
                    <a:pt x="387" y="132"/>
                  </a:lnTo>
                  <a:lnTo>
                    <a:pt x="399" y="144"/>
                  </a:lnTo>
                  <a:lnTo>
                    <a:pt x="399" y="147"/>
                  </a:lnTo>
                  <a:lnTo>
                    <a:pt x="402" y="150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2" y="156"/>
                  </a:lnTo>
                  <a:lnTo>
                    <a:pt x="402" y="159"/>
                  </a:lnTo>
                  <a:lnTo>
                    <a:pt x="402" y="159"/>
                  </a:lnTo>
                  <a:lnTo>
                    <a:pt x="399" y="165"/>
                  </a:lnTo>
                  <a:lnTo>
                    <a:pt x="399" y="165"/>
                  </a:lnTo>
                  <a:lnTo>
                    <a:pt x="399" y="165"/>
                  </a:lnTo>
                  <a:lnTo>
                    <a:pt x="396" y="162"/>
                  </a:lnTo>
                  <a:lnTo>
                    <a:pt x="393" y="162"/>
                  </a:lnTo>
                  <a:lnTo>
                    <a:pt x="381" y="162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72" y="159"/>
                  </a:lnTo>
                  <a:lnTo>
                    <a:pt x="369" y="162"/>
                  </a:lnTo>
                  <a:lnTo>
                    <a:pt x="369" y="162"/>
                  </a:lnTo>
                  <a:lnTo>
                    <a:pt x="363" y="162"/>
                  </a:lnTo>
                  <a:lnTo>
                    <a:pt x="363" y="168"/>
                  </a:lnTo>
                  <a:lnTo>
                    <a:pt x="366" y="171"/>
                  </a:lnTo>
                  <a:lnTo>
                    <a:pt x="369" y="174"/>
                  </a:lnTo>
                  <a:lnTo>
                    <a:pt x="366" y="177"/>
                  </a:lnTo>
                  <a:lnTo>
                    <a:pt x="363" y="180"/>
                  </a:lnTo>
                  <a:lnTo>
                    <a:pt x="360" y="183"/>
                  </a:lnTo>
                  <a:lnTo>
                    <a:pt x="354" y="183"/>
                  </a:lnTo>
                  <a:lnTo>
                    <a:pt x="354" y="189"/>
                  </a:lnTo>
                  <a:lnTo>
                    <a:pt x="348" y="192"/>
                  </a:lnTo>
                  <a:lnTo>
                    <a:pt x="345" y="198"/>
                  </a:lnTo>
                  <a:lnTo>
                    <a:pt x="342" y="201"/>
                  </a:lnTo>
                  <a:lnTo>
                    <a:pt x="342" y="204"/>
                  </a:lnTo>
                  <a:lnTo>
                    <a:pt x="366" y="204"/>
                  </a:lnTo>
                  <a:lnTo>
                    <a:pt x="369" y="201"/>
                  </a:lnTo>
                  <a:lnTo>
                    <a:pt x="375" y="204"/>
                  </a:lnTo>
                  <a:lnTo>
                    <a:pt x="378" y="207"/>
                  </a:lnTo>
                  <a:lnTo>
                    <a:pt x="378" y="210"/>
                  </a:lnTo>
                  <a:lnTo>
                    <a:pt x="378" y="213"/>
                  </a:lnTo>
                  <a:lnTo>
                    <a:pt x="375" y="213"/>
                  </a:lnTo>
                  <a:lnTo>
                    <a:pt x="372" y="216"/>
                  </a:lnTo>
                  <a:lnTo>
                    <a:pt x="372" y="216"/>
                  </a:lnTo>
                  <a:lnTo>
                    <a:pt x="369" y="219"/>
                  </a:lnTo>
                  <a:lnTo>
                    <a:pt x="366" y="222"/>
                  </a:lnTo>
                  <a:lnTo>
                    <a:pt x="366" y="222"/>
                  </a:lnTo>
                  <a:lnTo>
                    <a:pt x="360" y="225"/>
                  </a:lnTo>
                  <a:lnTo>
                    <a:pt x="360" y="231"/>
                  </a:lnTo>
                  <a:lnTo>
                    <a:pt x="360" y="240"/>
                  </a:lnTo>
                  <a:lnTo>
                    <a:pt x="345" y="249"/>
                  </a:lnTo>
                  <a:lnTo>
                    <a:pt x="339" y="255"/>
                  </a:lnTo>
                  <a:lnTo>
                    <a:pt x="336" y="264"/>
                  </a:lnTo>
                  <a:lnTo>
                    <a:pt x="336" y="264"/>
                  </a:lnTo>
                  <a:lnTo>
                    <a:pt x="321" y="276"/>
                  </a:lnTo>
                  <a:lnTo>
                    <a:pt x="315" y="279"/>
                  </a:lnTo>
                  <a:lnTo>
                    <a:pt x="315" y="282"/>
                  </a:lnTo>
                  <a:lnTo>
                    <a:pt x="312" y="285"/>
                  </a:lnTo>
                  <a:lnTo>
                    <a:pt x="312" y="285"/>
                  </a:lnTo>
                  <a:lnTo>
                    <a:pt x="312" y="288"/>
                  </a:lnTo>
                  <a:lnTo>
                    <a:pt x="306" y="288"/>
                  </a:lnTo>
                  <a:lnTo>
                    <a:pt x="303" y="291"/>
                  </a:lnTo>
                  <a:lnTo>
                    <a:pt x="300" y="297"/>
                  </a:lnTo>
                  <a:lnTo>
                    <a:pt x="303" y="303"/>
                  </a:lnTo>
                  <a:lnTo>
                    <a:pt x="300" y="309"/>
                  </a:lnTo>
                  <a:lnTo>
                    <a:pt x="285" y="321"/>
                  </a:lnTo>
                  <a:lnTo>
                    <a:pt x="261" y="327"/>
                  </a:lnTo>
                  <a:lnTo>
                    <a:pt x="252" y="333"/>
                  </a:lnTo>
                  <a:lnTo>
                    <a:pt x="249" y="345"/>
                  </a:lnTo>
                  <a:lnTo>
                    <a:pt x="249" y="345"/>
                  </a:lnTo>
                  <a:lnTo>
                    <a:pt x="252" y="351"/>
                  </a:lnTo>
                  <a:lnTo>
                    <a:pt x="252" y="354"/>
                  </a:lnTo>
                  <a:lnTo>
                    <a:pt x="252" y="360"/>
                  </a:lnTo>
                  <a:lnTo>
                    <a:pt x="252" y="363"/>
                  </a:lnTo>
                  <a:lnTo>
                    <a:pt x="252" y="363"/>
                  </a:lnTo>
                  <a:lnTo>
                    <a:pt x="249" y="366"/>
                  </a:lnTo>
                  <a:lnTo>
                    <a:pt x="246" y="375"/>
                  </a:lnTo>
                  <a:lnTo>
                    <a:pt x="246" y="378"/>
                  </a:lnTo>
                  <a:lnTo>
                    <a:pt x="246" y="378"/>
                  </a:lnTo>
                  <a:lnTo>
                    <a:pt x="249" y="381"/>
                  </a:lnTo>
                  <a:lnTo>
                    <a:pt x="249" y="381"/>
                  </a:lnTo>
                  <a:lnTo>
                    <a:pt x="249" y="387"/>
                  </a:lnTo>
                  <a:lnTo>
                    <a:pt x="249" y="390"/>
                  </a:lnTo>
                  <a:lnTo>
                    <a:pt x="246" y="393"/>
                  </a:lnTo>
                  <a:lnTo>
                    <a:pt x="243" y="393"/>
                  </a:lnTo>
                  <a:lnTo>
                    <a:pt x="237" y="399"/>
                  </a:lnTo>
                  <a:lnTo>
                    <a:pt x="231" y="405"/>
                  </a:lnTo>
                  <a:lnTo>
                    <a:pt x="228" y="405"/>
                  </a:lnTo>
                  <a:lnTo>
                    <a:pt x="213" y="414"/>
                  </a:lnTo>
                  <a:lnTo>
                    <a:pt x="186" y="441"/>
                  </a:lnTo>
                  <a:lnTo>
                    <a:pt x="183" y="444"/>
                  </a:lnTo>
                  <a:lnTo>
                    <a:pt x="183" y="447"/>
                  </a:lnTo>
                  <a:lnTo>
                    <a:pt x="189" y="453"/>
                  </a:lnTo>
                  <a:lnTo>
                    <a:pt x="180" y="462"/>
                  </a:lnTo>
                  <a:lnTo>
                    <a:pt x="174" y="477"/>
                  </a:lnTo>
                  <a:lnTo>
                    <a:pt x="171" y="477"/>
                  </a:lnTo>
                  <a:lnTo>
                    <a:pt x="171" y="480"/>
                  </a:lnTo>
                  <a:lnTo>
                    <a:pt x="171" y="483"/>
                  </a:lnTo>
                  <a:lnTo>
                    <a:pt x="171" y="483"/>
                  </a:lnTo>
                  <a:lnTo>
                    <a:pt x="171" y="486"/>
                  </a:lnTo>
                  <a:lnTo>
                    <a:pt x="171" y="486"/>
                  </a:lnTo>
                  <a:lnTo>
                    <a:pt x="171" y="489"/>
                  </a:lnTo>
                  <a:lnTo>
                    <a:pt x="171" y="489"/>
                  </a:lnTo>
                  <a:lnTo>
                    <a:pt x="171" y="492"/>
                  </a:lnTo>
                  <a:lnTo>
                    <a:pt x="168" y="495"/>
                  </a:lnTo>
                  <a:lnTo>
                    <a:pt x="171" y="495"/>
                  </a:lnTo>
                  <a:lnTo>
                    <a:pt x="162" y="504"/>
                  </a:lnTo>
                  <a:lnTo>
                    <a:pt x="159" y="507"/>
                  </a:lnTo>
                  <a:lnTo>
                    <a:pt x="159" y="510"/>
                  </a:lnTo>
                  <a:lnTo>
                    <a:pt x="150" y="516"/>
                  </a:lnTo>
                  <a:lnTo>
                    <a:pt x="150" y="519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7" y="525"/>
                  </a:lnTo>
                  <a:lnTo>
                    <a:pt x="144" y="528"/>
                  </a:lnTo>
                  <a:lnTo>
                    <a:pt x="141" y="528"/>
                  </a:lnTo>
                  <a:lnTo>
                    <a:pt x="141" y="531"/>
                  </a:lnTo>
                  <a:lnTo>
                    <a:pt x="141" y="531"/>
                  </a:lnTo>
                  <a:lnTo>
                    <a:pt x="132" y="537"/>
                  </a:lnTo>
                  <a:lnTo>
                    <a:pt x="132" y="540"/>
                  </a:lnTo>
                  <a:lnTo>
                    <a:pt x="129" y="540"/>
                  </a:lnTo>
                  <a:lnTo>
                    <a:pt x="123" y="540"/>
                  </a:lnTo>
                  <a:lnTo>
                    <a:pt x="102" y="540"/>
                  </a:lnTo>
                  <a:lnTo>
                    <a:pt x="99" y="540"/>
                  </a:lnTo>
                  <a:lnTo>
                    <a:pt x="96" y="537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1"/>
                  </a:lnTo>
                  <a:lnTo>
                    <a:pt x="93" y="528"/>
                  </a:lnTo>
                  <a:lnTo>
                    <a:pt x="84" y="519"/>
                  </a:lnTo>
                  <a:lnTo>
                    <a:pt x="84" y="516"/>
                  </a:lnTo>
                  <a:lnTo>
                    <a:pt x="78" y="522"/>
                  </a:lnTo>
                  <a:lnTo>
                    <a:pt x="78" y="522"/>
                  </a:lnTo>
                  <a:lnTo>
                    <a:pt x="78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8"/>
                  </a:lnTo>
                  <a:lnTo>
                    <a:pt x="72" y="528"/>
                  </a:lnTo>
                  <a:lnTo>
                    <a:pt x="72" y="531"/>
                  </a:lnTo>
                  <a:lnTo>
                    <a:pt x="72" y="531"/>
                  </a:lnTo>
                  <a:lnTo>
                    <a:pt x="72" y="531"/>
                  </a:lnTo>
                  <a:lnTo>
                    <a:pt x="69" y="531"/>
                  </a:lnTo>
                  <a:lnTo>
                    <a:pt x="69" y="531"/>
                  </a:lnTo>
                  <a:lnTo>
                    <a:pt x="66" y="531"/>
                  </a:lnTo>
                  <a:lnTo>
                    <a:pt x="66" y="534"/>
                  </a:lnTo>
                  <a:lnTo>
                    <a:pt x="66" y="534"/>
                  </a:lnTo>
                  <a:lnTo>
                    <a:pt x="63" y="537"/>
                  </a:lnTo>
                  <a:lnTo>
                    <a:pt x="63" y="537"/>
                  </a:lnTo>
                  <a:lnTo>
                    <a:pt x="63" y="537"/>
                  </a:lnTo>
                  <a:lnTo>
                    <a:pt x="57" y="540"/>
                  </a:lnTo>
                  <a:lnTo>
                    <a:pt x="57" y="540"/>
                  </a:lnTo>
                  <a:lnTo>
                    <a:pt x="57" y="543"/>
                  </a:lnTo>
                  <a:lnTo>
                    <a:pt x="54" y="543"/>
                  </a:lnTo>
                  <a:lnTo>
                    <a:pt x="54" y="543"/>
                  </a:lnTo>
                  <a:lnTo>
                    <a:pt x="48" y="540"/>
                  </a:lnTo>
                  <a:lnTo>
                    <a:pt x="48" y="540"/>
                  </a:lnTo>
                  <a:lnTo>
                    <a:pt x="45" y="537"/>
                  </a:lnTo>
                  <a:lnTo>
                    <a:pt x="45" y="534"/>
                  </a:lnTo>
                  <a:lnTo>
                    <a:pt x="45" y="531"/>
                  </a:lnTo>
                  <a:lnTo>
                    <a:pt x="45" y="531"/>
                  </a:lnTo>
                  <a:lnTo>
                    <a:pt x="45" y="528"/>
                  </a:lnTo>
                  <a:lnTo>
                    <a:pt x="45" y="525"/>
                  </a:lnTo>
                  <a:lnTo>
                    <a:pt x="45" y="525"/>
                  </a:lnTo>
                  <a:lnTo>
                    <a:pt x="42" y="525"/>
                  </a:lnTo>
                  <a:lnTo>
                    <a:pt x="39" y="522"/>
                  </a:lnTo>
                  <a:lnTo>
                    <a:pt x="36" y="519"/>
                  </a:lnTo>
                  <a:lnTo>
                    <a:pt x="33" y="519"/>
                  </a:lnTo>
                  <a:lnTo>
                    <a:pt x="30" y="516"/>
                  </a:lnTo>
                  <a:lnTo>
                    <a:pt x="27" y="516"/>
                  </a:lnTo>
                  <a:lnTo>
                    <a:pt x="24" y="513"/>
                  </a:lnTo>
                  <a:lnTo>
                    <a:pt x="24" y="507"/>
                  </a:lnTo>
                  <a:lnTo>
                    <a:pt x="24" y="507"/>
                  </a:lnTo>
                  <a:lnTo>
                    <a:pt x="24" y="504"/>
                  </a:lnTo>
                  <a:lnTo>
                    <a:pt x="21" y="501"/>
                  </a:lnTo>
                  <a:lnTo>
                    <a:pt x="18" y="498"/>
                  </a:lnTo>
                  <a:lnTo>
                    <a:pt x="15" y="498"/>
                  </a:lnTo>
                  <a:lnTo>
                    <a:pt x="12" y="495"/>
                  </a:lnTo>
                  <a:lnTo>
                    <a:pt x="12" y="483"/>
                  </a:lnTo>
                  <a:lnTo>
                    <a:pt x="15" y="480"/>
                  </a:lnTo>
                  <a:lnTo>
                    <a:pt x="30" y="477"/>
                  </a:lnTo>
                  <a:lnTo>
                    <a:pt x="33" y="477"/>
                  </a:lnTo>
                  <a:lnTo>
                    <a:pt x="36" y="474"/>
                  </a:lnTo>
                  <a:lnTo>
                    <a:pt x="36" y="471"/>
                  </a:lnTo>
                  <a:lnTo>
                    <a:pt x="36" y="471"/>
                  </a:lnTo>
                  <a:lnTo>
                    <a:pt x="33" y="468"/>
                  </a:lnTo>
                  <a:lnTo>
                    <a:pt x="33" y="465"/>
                  </a:lnTo>
                  <a:lnTo>
                    <a:pt x="27" y="462"/>
                  </a:lnTo>
                  <a:lnTo>
                    <a:pt x="24" y="462"/>
                  </a:lnTo>
                  <a:lnTo>
                    <a:pt x="24" y="462"/>
                  </a:lnTo>
                  <a:lnTo>
                    <a:pt x="24" y="459"/>
                  </a:lnTo>
                  <a:lnTo>
                    <a:pt x="21" y="456"/>
                  </a:lnTo>
                  <a:lnTo>
                    <a:pt x="21" y="450"/>
                  </a:lnTo>
                  <a:lnTo>
                    <a:pt x="24" y="450"/>
                  </a:lnTo>
                  <a:lnTo>
                    <a:pt x="24" y="447"/>
                  </a:lnTo>
                  <a:lnTo>
                    <a:pt x="27" y="444"/>
                  </a:lnTo>
                  <a:lnTo>
                    <a:pt x="30" y="444"/>
                  </a:lnTo>
                  <a:lnTo>
                    <a:pt x="30" y="441"/>
                  </a:lnTo>
                  <a:lnTo>
                    <a:pt x="33" y="441"/>
                  </a:lnTo>
                  <a:lnTo>
                    <a:pt x="33" y="438"/>
                  </a:lnTo>
                  <a:lnTo>
                    <a:pt x="33" y="435"/>
                  </a:lnTo>
                  <a:lnTo>
                    <a:pt x="33" y="432"/>
                  </a:lnTo>
                  <a:lnTo>
                    <a:pt x="33" y="432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02"/>
                  </a:lnTo>
                  <a:lnTo>
                    <a:pt x="30" y="399"/>
                  </a:lnTo>
                  <a:lnTo>
                    <a:pt x="27" y="396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7" y="387"/>
                  </a:lnTo>
                  <a:lnTo>
                    <a:pt x="27" y="387"/>
                  </a:lnTo>
                  <a:lnTo>
                    <a:pt x="27" y="384"/>
                  </a:lnTo>
                  <a:lnTo>
                    <a:pt x="24" y="381"/>
                  </a:lnTo>
                  <a:lnTo>
                    <a:pt x="24" y="381"/>
                  </a:lnTo>
                  <a:lnTo>
                    <a:pt x="21" y="378"/>
                  </a:lnTo>
                  <a:lnTo>
                    <a:pt x="21" y="378"/>
                  </a:lnTo>
                  <a:lnTo>
                    <a:pt x="21" y="375"/>
                  </a:lnTo>
                  <a:lnTo>
                    <a:pt x="21" y="372"/>
                  </a:lnTo>
                  <a:lnTo>
                    <a:pt x="24" y="372"/>
                  </a:lnTo>
                  <a:lnTo>
                    <a:pt x="27" y="372"/>
                  </a:lnTo>
                  <a:lnTo>
                    <a:pt x="39" y="369"/>
                  </a:lnTo>
                  <a:lnTo>
                    <a:pt x="39" y="366"/>
                  </a:lnTo>
                  <a:lnTo>
                    <a:pt x="42" y="366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2" y="360"/>
                  </a:lnTo>
                  <a:lnTo>
                    <a:pt x="39" y="360"/>
                  </a:lnTo>
                  <a:lnTo>
                    <a:pt x="36" y="357"/>
                  </a:lnTo>
                  <a:lnTo>
                    <a:pt x="33" y="357"/>
                  </a:lnTo>
                  <a:lnTo>
                    <a:pt x="33" y="354"/>
                  </a:lnTo>
                  <a:lnTo>
                    <a:pt x="30" y="351"/>
                  </a:lnTo>
                  <a:lnTo>
                    <a:pt x="27" y="351"/>
                  </a:lnTo>
                  <a:lnTo>
                    <a:pt x="24" y="351"/>
                  </a:lnTo>
                  <a:lnTo>
                    <a:pt x="21" y="348"/>
                  </a:lnTo>
                  <a:lnTo>
                    <a:pt x="15" y="345"/>
                  </a:lnTo>
                  <a:lnTo>
                    <a:pt x="3" y="333"/>
                  </a:lnTo>
                  <a:lnTo>
                    <a:pt x="0" y="321"/>
                  </a:lnTo>
                  <a:lnTo>
                    <a:pt x="3" y="318"/>
                  </a:lnTo>
                  <a:lnTo>
                    <a:pt x="9" y="315"/>
                  </a:lnTo>
                  <a:lnTo>
                    <a:pt x="12" y="312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3"/>
                  </a:lnTo>
                  <a:lnTo>
                    <a:pt x="9" y="300"/>
                  </a:lnTo>
                  <a:lnTo>
                    <a:pt x="12" y="297"/>
                  </a:lnTo>
                  <a:lnTo>
                    <a:pt x="12" y="297"/>
                  </a:lnTo>
                  <a:lnTo>
                    <a:pt x="18" y="294"/>
                  </a:lnTo>
                  <a:lnTo>
                    <a:pt x="21" y="294"/>
                  </a:lnTo>
                  <a:lnTo>
                    <a:pt x="24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3" y="285"/>
                  </a:lnTo>
                  <a:lnTo>
                    <a:pt x="48" y="255"/>
                  </a:lnTo>
                  <a:lnTo>
                    <a:pt x="51" y="252"/>
                  </a:lnTo>
                  <a:lnTo>
                    <a:pt x="51" y="243"/>
                  </a:lnTo>
                  <a:lnTo>
                    <a:pt x="57" y="225"/>
                  </a:lnTo>
                  <a:lnTo>
                    <a:pt x="54" y="222"/>
                  </a:lnTo>
                  <a:lnTo>
                    <a:pt x="54" y="219"/>
                  </a:lnTo>
                  <a:lnTo>
                    <a:pt x="51" y="216"/>
                  </a:lnTo>
                  <a:lnTo>
                    <a:pt x="51" y="213"/>
                  </a:lnTo>
                  <a:lnTo>
                    <a:pt x="51" y="204"/>
                  </a:lnTo>
                  <a:lnTo>
                    <a:pt x="51" y="201"/>
                  </a:lnTo>
                  <a:lnTo>
                    <a:pt x="51" y="201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5" y="195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1"/>
                  </a:lnTo>
                  <a:lnTo>
                    <a:pt x="33" y="168"/>
                  </a:lnTo>
                  <a:lnTo>
                    <a:pt x="33" y="165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9" y="162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48" y="129"/>
                  </a:lnTo>
                  <a:lnTo>
                    <a:pt x="48" y="126"/>
                  </a:lnTo>
                  <a:lnTo>
                    <a:pt x="45" y="126"/>
                  </a:lnTo>
                  <a:lnTo>
                    <a:pt x="45" y="123"/>
                  </a:lnTo>
                  <a:lnTo>
                    <a:pt x="42" y="123"/>
                  </a:lnTo>
                  <a:lnTo>
                    <a:pt x="39" y="123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3" y="129"/>
                  </a:lnTo>
                  <a:lnTo>
                    <a:pt x="24" y="126"/>
                  </a:lnTo>
                  <a:lnTo>
                    <a:pt x="33" y="111"/>
                  </a:lnTo>
                  <a:lnTo>
                    <a:pt x="33" y="108"/>
                  </a:lnTo>
                  <a:lnTo>
                    <a:pt x="36" y="105"/>
                  </a:lnTo>
                  <a:lnTo>
                    <a:pt x="39" y="105"/>
                  </a:lnTo>
                  <a:lnTo>
                    <a:pt x="39" y="105"/>
                  </a:lnTo>
                  <a:lnTo>
                    <a:pt x="45" y="105"/>
                  </a:lnTo>
                  <a:lnTo>
                    <a:pt x="48" y="102"/>
                  </a:lnTo>
                  <a:lnTo>
                    <a:pt x="51" y="102"/>
                  </a:lnTo>
                  <a:lnTo>
                    <a:pt x="63" y="11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90" y="102"/>
                  </a:lnTo>
                  <a:lnTo>
                    <a:pt x="93" y="102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6" y="93"/>
                  </a:lnTo>
                  <a:lnTo>
                    <a:pt x="93" y="90"/>
                  </a:lnTo>
                  <a:lnTo>
                    <a:pt x="93" y="87"/>
                  </a:lnTo>
                  <a:lnTo>
                    <a:pt x="96" y="84"/>
                  </a:lnTo>
                  <a:lnTo>
                    <a:pt x="96" y="78"/>
                  </a:lnTo>
                  <a:lnTo>
                    <a:pt x="96" y="75"/>
                  </a:lnTo>
                  <a:lnTo>
                    <a:pt x="93" y="69"/>
                  </a:lnTo>
                  <a:lnTo>
                    <a:pt x="96" y="66"/>
                  </a:lnTo>
                  <a:lnTo>
                    <a:pt x="99" y="63"/>
                  </a:lnTo>
                  <a:lnTo>
                    <a:pt x="120" y="45"/>
                  </a:lnTo>
                  <a:lnTo>
                    <a:pt x="123" y="45"/>
                  </a:lnTo>
                  <a:lnTo>
                    <a:pt x="126" y="36"/>
                  </a:lnTo>
                  <a:lnTo>
                    <a:pt x="129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5" y="27"/>
                  </a:lnTo>
                  <a:lnTo>
                    <a:pt x="135" y="24"/>
                  </a:lnTo>
                  <a:lnTo>
                    <a:pt x="138" y="24"/>
                  </a:lnTo>
                  <a:lnTo>
                    <a:pt x="141" y="21"/>
                  </a:lnTo>
                  <a:lnTo>
                    <a:pt x="141" y="18"/>
                  </a:lnTo>
                  <a:lnTo>
                    <a:pt x="147" y="12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50" y="9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0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12"/>
                  </a:lnTo>
                  <a:lnTo>
                    <a:pt x="165" y="12"/>
                  </a:lnTo>
                  <a:lnTo>
                    <a:pt x="168" y="6"/>
                  </a:lnTo>
                  <a:lnTo>
                    <a:pt x="171" y="3"/>
                  </a:lnTo>
                  <a:lnTo>
                    <a:pt x="174" y="3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8" y="12"/>
                  </a:lnTo>
                  <a:lnTo>
                    <a:pt x="195" y="15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204" y="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7" name="Freeform 63"/>
            <p:cNvSpPr>
              <a:spLocks/>
            </p:cNvSpPr>
            <p:nvPr/>
          </p:nvSpPr>
          <p:spPr bwMode="auto">
            <a:xfrm>
              <a:off x="6207" y="3035"/>
              <a:ext cx="216" cy="471"/>
            </a:xfrm>
            <a:custGeom>
              <a:avLst/>
              <a:gdLst>
                <a:gd name="T0" fmla="*/ 192 w 216"/>
                <a:gd name="T1" fmla="*/ 108 h 471"/>
                <a:gd name="T2" fmla="*/ 195 w 216"/>
                <a:gd name="T3" fmla="*/ 117 h 471"/>
                <a:gd name="T4" fmla="*/ 204 w 216"/>
                <a:gd name="T5" fmla="*/ 126 h 471"/>
                <a:gd name="T6" fmla="*/ 210 w 216"/>
                <a:gd name="T7" fmla="*/ 162 h 471"/>
                <a:gd name="T8" fmla="*/ 216 w 216"/>
                <a:gd name="T9" fmla="*/ 201 h 471"/>
                <a:gd name="T10" fmla="*/ 213 w 216"/>
                <a:gd name="T11" fmla="*/ 261 h 471"/>
                <a:gd name="T12" fmla="*/ 183 w 216"/>
                <a:gd name="T13" fmla="*/ 315 h 471"/>
                <a:gd name="T14" fmla="*/ 177 w 216"/>
                <a:gd name="T15" fmla="*/ 381 h 471"/>
                <a:gd name="T16" fmla="*/ 171 w 216"/>
                <a:gd name="T17" fmla="*/ 393 h 471"/>
                <a:gd name="T18" fmla="*/ 159 w 216"/>
                <a:gd name="T19" fmla="*/ 399 h 471"/>
                <a:gd name="T20" fmla="*/ 171 w 216"/>
                <a:gd name="T21" fmla="*/ 411 h 471"/>
                <a:gd name="T22" fmla="*/ 153 w 216"/>
                <a:gd name="T23" fmla="*/ 423 h 471"/>
                <a:gd name="T24" fmla="*/ 156 w 216"/>
                <a:gd name="T25" fmla="*/ 438 h 471"/>
                <a:gd name="T26" fmla="*/ 144 w 216"/>
                <a:gd name="T27" fmla="*/ 450 h 471"/>
                <a:gd name="T28" fmla="*/ 150 w 216"/>
                <a:gd name="T29" fmla="*/ 453 h 471"/>
                <a:gd name="T30" fmla="*/ 132 w 216"/>
                <a:gd name="T31" fmla="*/ 465 h 471"/>
                <a:gd name="T32" fmla="*/ 120 w 216"/>
                <a:gd name="T33" fmla="*/ 447 h 471"/>
                <a:gd name="T34" fmla="*/ 105 w 216"/>
                <a:gd name="T35" fmla="*/ 441 h 471"/>
                <a:gd name="T36" fmla="*/ 102 w 216"/>
                <a:gd name="T37" fmla="*/ 441 h 471"/>
                <a:gd name="T38" fmla="*/ 81 w 216"/>
                <a:gd name="T39" fmla="*/ 432 h 471"/>
                <a:gd name="T40" fmla="*/ 66 w 216"/>
                <a:gd name="T41" fmla="*/ 426 h 471"/>
                <a:gd name="T42" fmla="*/ 60 w 216"/>
                <a:gd name="T43" fmla="*/ 417 h 471"/>
                <a:gd name="T44" fmla="*/ 51 w 216"/>
                <a:gd name="T45" fmla="*/ 402 h 471"/>
                <a:gd name="T46" fmla="*/ 75 w 216"/>
                <a:gd name="T47" fmla="*/ 381 h 471"/>
                <a:gd name="T48" fmla="*/ 51 w 216"/>
                <a:gd name="T49" fmla="*/ 369 h 471"/>
                <a:gd name="T50" fmla="*/ 30 w 216"/>
                <a:gd name="T51" fmla="*/ 363 h 471"/>
                <a:gd name="T52" fmla="*/ 39 w 216"/>
                <a:gd name="T53" fmla="*/ 357 h 471"/>
                <a:gd name="T54" fmla="*/ 51 w 216"/>
                <a:gd name="T55" fmla="*/ 342 h 471"/>
                <a:gd name="T56" fmla="*/ 54 w 216"/>
                <a:gd name="T57" fmla="*/ 330 h 471"/>
                <a:gd name="T58" fmla="*/ 57 w 216"/>
                <a:gd name="T59" fmla="*/ 318 h 471"/>
                <a:gd name="T60" fmla="*/ 48 w 216"/>
                <a:gd name="T61" fmla="*/ 309 h 471"/>
                <a:gd name="T62" fmla="*/ 15 w 216"/>
                <a:gd name="T63" fmla="*/ 315 h 471"/>
                <a:gd name="T64" fmla="*/ 24 w 216"/>
                <a:gd name="T65" fmla="*/ 291 h 471"/>
                <a:gd name="T66" fmla="*/ 42 w 216"/>
                <a:gd name="T67" fmla="*/ 276 h 471"/>
                <a:gd name="T68" fmla="*/ 24 w 216"/>
                <a:gd name="T69" fmla="*/ 261 h 471"/>
                <a:gd name="T70" fmla="*/ 9 w 216"/>
                <a:gd name="T71" fmla="*/ 249 h 471"/>
                <a:gd name="T72" fmla="*/ 12 w 216"/>
                <a:gd name="T73" fmla="*/ 240 h 471"/>
                <a:gd name="T74" fmla="*/ 6 w 216"/>
                <a:gd name="T75" fmla="*/ 228 h 471"/>
                <a:gd name="T76" fmla="*/ 12 w 216"/>
                <a:gd name="T77" fmla="*/ 222 h 471"/>
                <a:gd name="T78" fmla="*/ 30 w 216"/>
                <a:gd name="T79" fmla="*/ 213 h 471"/>
                <a:gd name="T80" fmla="*/ 18 w 216"/>
                <a:gd name="T81" fmla="*/ 201 h 471"/>
                <a:gd name="T82" fmla="*/ 21 w 216"/>
                <a:gd name="T83" fmla="*/ 195 h 471"/>
                <a:gd name="T84" fmla="*/ 3 w 216"/>
                <a:gd name="T85" fmla="*/ 183 h 471"/>
                <a:gd name="T86" fmla="*/ 12 w 216"/>
                <a:gd name="T87" fmla="*/ 180 h 471"/>
                <a:gd name="T88" fmla="*/ 24 w 216"/>
                <a:gd name="T89" fmla="*/ 168 h 471"/>
                <a:gd name="T90" fmla="*/ 24 w 216"/>
                <a:gd name="T91" fmla="*/ 153 h 471"/>
                <a:gd name="T92" fmla="*/ 36 w 216"/>
                <a:gd name="T93" fmla="*/ 132 h 471"/>
                <a:gd name="T94" fmla="*/ 42 w 216"/>
                <a:gd name="T95" fmla="*/ 129 h 471"/>
                <a:gd name="T96" fmla="*/ 57 w 216"/>
                <a:gd name="T97" fmla="*/ 120 h 471"/>
                <a:gd name="T98" fmla="*/ 120 w 216"/>
                <a:gd name="T99" fmla="*/ 84 h 471"/>
                <a:gd name="T100" fmla="*/ 153 w 216"/>
                <a:gd name="T101" fmla="*/ 87 h 471"/>
                <a:gd name="T102" fmla="*/ 171 w 216"/>
                <a:gd name="T103" fmla="*/ 78 h 471"/>
                <a:gd name="T104" fmla="*/ 168 w 216"/>
                <a:gd name="T105" fmla="*/ 39 h 471"/>
                <a:gd name="T106" fmla="*/ 174 w 216"/>
                <a:gd name="T107" fmla="*/ 24 h 471"/>
                <a:gd name="T108" fmla="*/ 174 w 216"/>
                <a:gd name="T109" fmla="*/ 0 h 471"/>
                <a:gd name="T110" fmla="*/ 195 w 216"/>
                <a:gd name="T111" fmla="*/ 12 h 471"/>
                <a:gd name="T112" fmla="*/ 192 w 216"/>
                <a:gd name="T113" fmla="*/ 9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" h="471">
                  <a:moveTo>
                    <a:pt x="192" y="96"/>
                  </a:moveTo>
                  <a:lnTo>
                    <a:pt x="192" y="105"/>
                  </a:lnTo>
                  <a:lnTo>
                    <a:pt x="192" y="105"/>
                  </a:lnTo>
                  <a:lnTo>
                    <a:pt x="192" y="105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1"/>
                  </a:lnTo>
                  <a:lnTo>
                    <a:pt x="195" y="114"/>
                  </a:lnTo>
                  <a:lnTo>
                    <a:pt x="195" y="117"/>
                  </a:lnTo>
                  <a:lnTo>
                    <a:pt x="195" y="117"/>
                  </a:lnTo>
                  <a:lnTo>
                    <a:pt x="195" y="120"/>
                  </a:lnTo>
                  <a:lnTo>
                    <a:pt x="198" y="120"/>
                  </a:lnTo>
                  <a:lnTo>
                    <a:pt x="198" y="123"/>
                  </a:lnTo>
                  <a:lnTo>
                    <a:pt x="198" y="126"/>
                  </a:lnTo>
                  <a:lnTo>
                    <a:pt x="201" y="126"/>
                  </a:lnTo>
                  <a:lnTo>
                    <a:pt x="207" y="129"/>
                  </a:lnTo>
                  <a:lnTo>
                    <a:pt x="204" y="126"/>
                  </a:lnTo>
                  <a:lnTo>
                    <a:pt x="204" y="123"/>
                  </a:lnTo>
                  <a:lnTo>
                    <a:pt x="201" y="117"/>
                  </a:lnTo>
                  <a:lnTo>
                    <a:pt x="207" y="126"/>
                  </a:lnTo>
                  <a:lnTo>
                    <a:pt x="210" y="129"/>
                  </a:lnTo>
                  <a:lnTo>
                    <a:pt x="210" y="135"/>
                  </a:lnTo>
                  <a:lnTo>
                    <a:pt x="210" y="153"/>
                  </a:lnTo>
                  <a:lnTo>
                    <a:pt x="210" y="162"/>
                  </a:lnTo>
                  <a:lnTo>
                    <a:pt x="213" y="168"/>
                  </a:lnTo>
                  <a:lnTo>
                    <a:pt x="213" y="171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0" y="189"/>
                  </a:lnTo>
                  <a:lnTo>
                    <a:pt x="216" y="201"/>
                  </a:lnTo>
                  <a:lnTo>
                    <a:pt x="216" y="207"/>
                  </a:lnTo>
                  <a:lnTo>
                    <a:pt x="213" y="243"/>
                  </a:lnTo>
                  <a:lnTo>
                    <a:pt x="216" y="249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3" y="258"/>
                  </a:lnTo>
                  <a:lnTo>
                    <a:pt x="213" y="261"/>
                  </a:lnTo>
                  <a:lnTo>
                    <a:pt x="207" y="267"/>
                  </a:lnTo>
                  <a:lnTo>
                    <a:pt x="204" y="270"/>
                  </a:lnTo>
                  <a:lnTo>
                    <a:pt x="201" y="276"/>
                  </a:lnTo>
                  <a:lnTo>
                    <a:pt x="186" y="300"/>
                  </a:lnTo>
                  <a:lnTo>
                    <a:pt x="183" y="303"/>
                  </a:lnTo>
                  <a:lnTo>
                    <a:pt x="183" y="303"/>
                  </a:lnTo>
                  <a:lnTo>
                    <a:pt x="183" y="315"/>
                  </a:lnTo>
                  <a:lnTo>
                    <a:pt x="180" y="333"/>
                  </a:lnTo>
                  <a:lnTo>
                    <a:pt x="183" y="354"/>
                  </a:lnTo>
                  <a:lnTo>
                    <a:pt x="183" y="375"/>
                  </a:lnTo>
                  <a:lnTo>
                    <a:pt x="183" y="375"/>
                  </a:lnTo>
                  <a:lnTo>
                    <a:pt x="180" y="375"/>
                  </a:lnTo>
                  <a:lnTo>
                    <a:pt x="177" y="378"/>
                  </a:lnTo>
                  <a:lnTo>
                    <a:pt x="177" y="381"/>
                  </a:lnTo>
                  <a:lnTo>
                    <a:pt x="174" y="384"/>
                  </a:lnTo>
                  <a:lnTo>
                    <a:pt x="177" y="384"/>
                  </a:lnTo>
                  <a:lnTo>
                    <a:pt x="177" y="387"/>
                  </a:lnTo>
                  <a:lnTo>
                    <a:pt x="177" y="390"/>
                  </a:lnTo>
                  <a:lnTo>
                    <a:pt x="174" y="393"/>
                  </a:lnTo>
                  <a:lnTo>
                    <a:pt x="171" y="393"/>
                  </a:lnTo>
                  <a:lnTo>
                    <a:pt x="171" y="393"/>
                  </a:lnTo>
                  <a:lnTo>
                    <a:pt x="171" y="393"/>
                  </a:lnTo>
                  <a:lnTo>
                    <a:pt x="171" y="399"/>
                  </a:lnTo>
                  <a:lnTo>
                    <a:pt x="168" y="396"/>
                  </a:lnTo>
                  <a:lnTo>
                    <a:pt x="165" y="396"/>
                  </a:lnTo>
                  <a:lnTo>
                    <a:pt x="162" y="396"/>
                  </a:lnTo>
                  <a:lnTo>
                    <a:pt x="159" y="396"/>
                  </a:lnTo>
                  <a:lnTo>
                    <a:pt x="159" y="399"/>
                  </a:lnTo>
                  <a:lnTo>
                    <a:pt x="159" y="402"/>
                  </a:lnTo>
                  <a:lnTo>
                    <a:pt x="156" y="405"/>
                  </a:lnTo>
                  <a:lnTo>
                    <a:pt x="159" y="408"/>
                  </a:lnTo>
                  <a:lnTo>
                    <a:pt x="165" y="405"/>
                  </a:lnTo>
                  <a:lnTo>
                    <a:pt x="171" y="402"/>
                  </a:lnTo>
                  <a:lnTo>
                    <a:pt x="171" y="405"/>
                  </a:lnTo>
                  <a:lnTo>
                    <a:pt x="171" y="411"/>
                  </a:lnTo>
                  <a:lnTo>
                    <a:pt x="171" y="414"/>
                  </a:lnTo>
                  <a:lnTo>
                    <a:pt x="168" y="414"/>
                  </a:lnTo>
                  <a:lnTo>
                    <a:pt x="162" y="417"/>
                  </a:lnTo>
                  <a:lnTo>
                    <a:pt x="162" y="417"/>
                  </a:lnTo>
                  <a:lnTo>
                    <a:pt x="159" y="420"/>
                  </a:lnTo>
                  <a:lnTo>
                    <a:pt x="156" y="423"/>
                  </a:lnTo>
                  <a:lnTo>
                    <a:pt x="153" y="423"/>
                  </a:lnTo>
                  <a:lnTo>
                    <a:pt x="153" y="426"/>
                  </a:lnTo>
                  <a:lnTo>
                    <a:pt x="156" y="429"/>
                  </a:lnTo>
                  <a:lnTo>
                    <a:pt x="153" y="429"/>
                  </a:lnTo>
                  <a:lnTo>
                    <a:pt x="153" y="432"/>
                  </a:lnTo>
                  <a:lnTo>
                    <a:pt x="156" y="432"/>
                  </a:lnTo>
                  <a:lnTo>
                    <a:pt x="156" y="435"/>
                  </a:lnTo>
                  <a:lnTo>
                    <a:pt x="156" y="438"/>
                  </a:lnTo>
                  <a:lnTo>
                    <a:pt x="153" y="438"/>
                  </a:lnTo>
                  <a:lnTo>
                    <a:pt x="156" y="441"/>
                  </a:lnTo>
                  <a:lnTo>
                    <a:pt x="150" y="444"/>
                  </a:lnTo>
                  <a:lnTo>
                    <a:pt x="147" y="447"/>
                  </a:lnTo>
                  <a:lnTo>
                    <a:pt x="141" y="447"/>
                  </a:lnTo>
                  <a:lnTo>
                    <a:pt x="141" y="450"/>
                  </a:lnTo>
                  <a:lnTo>
                    <a:pt x="144" y="450"/>
                  </a:lnTo>
                  <a:lnTo>
                    <a:pt x="144" y="453"/>
                  </a:lnTo>
                  <a:lnTo>
                    <a:pt x="144" y="456"/>
                  </a:lnTo>
                  <a:lnTo>
                    <a:pt x="141" y="456"/>
                  </a:lnTo>
                  <a:lnTo>
                    <a:pt x="141" y="459"/>
                  </a:lnTo>
                  <a:lnTo>
                    <a:pt x="144" y="459"/>
                  </a:lnTo>
                  <a:lnTo>
                    <a:pt x="147" y="453"/>
                  </a:lnTo>
                  <a:lnTo>
                    <a:pt x="150" y="453"/>
                  </a:lnTo>
                  <a:lnTo>
                    <a:pt x="150" y="456"/>
                  </a:lnTo>
                  <a:lnTo>
                    <a:pt x="147" y="462"/>
                  </a:lnTo>
                  <a:lnTo>
                    <a:pt x="147" y="465"/>
                  </a:lnTo>
                  <a:lnTo>
                    <a:pt x="144" y="468"/>
                  </a:lnTo>
                  <a:lnTo>
                    <a:pt x="141" y="471"/>
                  </a:lnTo>
                  <a:lnTo>
                    <a:pt x="138" y="468"/>
                  </a:lnTo>
                  <a:lnTo>
                    <a:pt x="132" y="465"/>
                  </a:lnTo>
                  <a:lnTo>
                    <a:pt x="129" y="462"/>
                  </a:lnTo>
                  <a:lnTo>
                    <a:pt x="123" y="462"/>
                  </a:lnTo>
                  <a:lnTo>
                    <a:pt x="117" y="459"/>
                  </a:lnTo>
                  <a:lnTo>
                    <a:pt x="120" y="453"/>
                  </a:lnTo>
                  <a:lnTo>
                    <a:pt x="120" y="450"/>
                  </a:lnTo>
                  <a:lnTo>
                    <a:pt x="123" y="450"/>
                  </a:lnTo>
                  <a:lnTo>
                    <a:pt x="120" y="447"/>
                  </a:lnTo>
                  <a:lnTo>
                    <a:pt x="114" y="447"/>
                  </a:lnTo>
                  <a:lnTo>
                    <a:pt x="111" y="444"/>
                  </a:lnTo>
                  <a:lnTo>
                    <a:pt x="114" y="438"/>
                  </a:lnTo>
                  <a:lnTo>
                    <a:pt x="114" y="438"/>
                  </a:lnTo>
                  <a:lnTo>
                    <a:pt x="111" y="438"/>
                  </a:lnTo>
                  <a:lnTo>
                    <a:pt x="105" y="444"/>
                  </a:lnTo>
                  <a:lnTo>
                    <a:pt x="105" y="441"/>
                  </a:lnTo>
                  <a:lnTo>
                    <a:pt x="105" y="441"/>
                  </a:lnTo>
                  <a:lnTo>
                    <a:pt x="105" y="441"/>
                  </a:lnTo>
                  <a:lnTo>
                    <a:pt x="105" y="441"/>
                  </a:lnTo>
                  <a:lnTo>
                    <a:pt x="105" y="438"/>
                  </a:lnTo>
                  <a:lnTo>
                    <a:pt x="102" y="441"/>
                  </a:lnTo>
                  <a:lnTo>
                    <a:pt x="102" y="441"/>
                  </a:lnTo>
                  <a:lnTo>
                    <a:pt x="102" y="441"/>
                  </a:lnTo>
                  <a:lnTo>
                    <a:pt x="99" y="438"/>
                  </a:lnTo>
                  <a:lnTo>
                    <a:pt x="99" y="438"/>
                  </a:lnTo>
                  <a:lnTo>
                    <a:pt x="93" y="435"/>
                  </a:lnTo>
                  <a:lnTo>
                    <a:pt x="87" y="435"/>
                  </a:lnTo>
                  <a:lnTo>
                    <a:pt x="84" y="435"/>
                  </a:lnTo>
                  <a:lnTo>
                    <a:pt x="81" y="435"/>
                  </a:lnTo>
                  <a:lnTo>
                    <a:pt x="81" y="432"/>
                  </a:lnTo>
                  <a:lnTo>
                    <a:pt x="78" y="429"/>
                  </a:lnTo>
                  <a:lnTo>
                    <a:pt x="72" y="429"/>
                  </a:lnTo>
                  <a:lnTo>
                    <a:pt x="72" y="429"/>
                  </a:lnTo>
                  <a:lnTo>
                    <a:pt x="72" y="426"/>
                  </a:lnTo>
                  <a:lnTo>
                    <a:pt x="72" y="426"/>
                  </a:lnTo>
                  <a:lnTo>
                    <a:pt x="69" y="426"/>
                  </a:lnTo>
                  <a:lnTo>
                    <a:pt x="66" y="426"/>
                  </a:lnTo>
                  <a:lnTo>
                    <a:pt x="66" y="426"/>
                  </a:lnTo>
                  <a:lnTo>
                    <a:pt x="63" y="423"/>
                  </a:lnTo>
                  <a:lnTo>
                    <a:pt x="66" y="423"/>
                  </a:lnTo>
                  <a:lnTo>
                    <a:pt x="66" y="420"/>
                  </a:lnTo>
                  <a:lnTo>
                    <a:pt x="63" y="420"/>
                  </a:lnTo>
                  <a:lnTo>
                    <a:pt x="63" y="417"/>
                  </a:lnTo>
                  <a:lnTo>
                    <a:pt x="60" y="417"/>
                  </a:lnTo>
                  <a:lnTo>
                    <a:pt x="57" y="417"/>
                  </a:lnTo>
                  <a:lnTo>
                    <a:pt x="54" y="417"/>
                  </a:lnTo>
                  <a:lnTo>
                    <a:pt x="54" y="414"/>
                  </a:lnTo>
                  <a:lnTo>
                    <a:pt x="54" y="411"/>
                  </a:lnTo>
                  <a:lnTo>
                    <a:pt x="54" y="408"/>
                  </a:lnTo>
                  <a:lnTo>
                    <a:pt x="51" y="408"/>
                  </a:lnTo>
                  <a:lnTo>
                    <a:pt x="51" y="402"/>
                  </a:lnTo>
                  <a:lnTo>
                    <a:pt x="54" y="396"/>
                  </a:lnTo>
                  <a:lnTo>
                    <a:pt x="54" y="393"/>
                  </a:lnTo>
                  <a:lnTo>
                    <a:pt x="60" y="396"/>
                  </a:lnTo>
                  <a:lnTo>
                    <a:pt x="69" y="390"/>
                  </a:lnTo>
                  <a:lnTo>
                    <a:pt x="72" y="387"/>
                  </a:lnTo>
                  <a:lnTo>
                    <a:pt x="72" y="384"/>
                  </a:lnTo>
                  <a:lnTo>
                    <a:pt x="75" y="381"/>
                  </a:lnTo>
                  <a:lnTo>
                    <a:pt x="78" y="381"/>
                  </a:lnTo>
                  <a:lnTo>
                    <a:pt x="81" y="378"/>
                  </a:lnTo>
                  <a:lnTo>
                    <a:pt x="75" y="378"/>
                  </a:lnTo>
                  <a:lnTo>
                    <a:pt x="63" y="372"/>
                  </a:lnTo>
                  <a:lnTo>
                    <a:pt x="57" y="372"/>
                  </a:lnTo>
                  <a:lnTo>
                    <a:pt x="54" y="372"/>
                  </a:lnTo>
                  <a:lnTo>
                    <a:pt x="51" y="369"/>
                  </a:lnTo>
                  <a:lnTo>
                    <a:pt x="51" y="363"/>
                  </a:lnTo>
                  <a:lnTo>
                    <a:pt x="48" y="363"/>
                  </a:lnTo>
                  <a:lnTo>
                    <a:pt x="39" y="366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0" y="363"/>
                  </a:lnTo>
                  <a:lnTo>
                    <a:pt x="27" y="363"/>
                  </a:lnTo>
                  <a:lnTo>
                    <a:pt x="24" y="363"/>
                  </a:lnTo>
                  <a:lnTo>
                    <a:pt x="27" y="360"/>
                  </a:lnTo>
                  <a:lnTo>
                    <a:pt x="33" y="360"/>
                  </a:lnTo>
                  <a:lnTo>
                    <a:pt x="36" y="357"/>
                  </a:lnTo>
                  <a:lnTo>
                    <a:pt x="39" y="357"/>
                  </a:lnTo>
                  <a:lnTo>
                    <a:pt x="39" y="354"/>
                  </a:lnTo>
                  <a:lnTo>
                    <a:pt x="39" y="351"/>
                  </a:lnTo>
                  <a:lnTo>
                    <a:pt x="36" y="348"/>
                  </a:lnTo>
                  <a:lnTo>
                    <a:pt x="36" y="345"/>
                  </a:lnTo>
                  <a:lnTo>
                    <a:pt x="42" y="345"/>
                  </a:lnTo>
                  <a:lnTo>
                    <a:pt x="45" y="345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48" y="336"/>
                  </a:lnTo>
                  <a:lnTo>
                    <a:pt x="48" y="336"/>
                  </a:lnTo>
                  <a:lnTo>
                    <a:pt x="45" y="336"/>
                  </a:lnTo>
                  <a:lnTo>
                    <a:pt x="51" y="33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1" y="327"/>
                  </a:lnTo>
                  <a:lnTo>
                    <a:pt x="51" y="327"/>
                  </a:lnTo>
                  <a:lnTo>
                    <a:pt x="51" y="327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1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4" y="315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09"/>
                  </a:lnTo>
                  <a:lnTo>
                    <a:pt x="48" y="309"/>
                  </a:lnTo>
                  <a:lnTo>
                    <a:pt x="42" y="309"/>
                  </a:lnTo>
                  <a:lnTo>
                    <a:pt x="36" y="315"/>
                  </a:lnTo>
                  <a:lnTo>
                    <a:pt x="30" y="315"/>
                  </a:lnTo>
                  <a:lnTo>
                    <a:pt x="24" y="315"/>
                  </a:lnTo>
                  <a:lnTo>
                    <a:pt x="18" y="318"/>
                  </a:lnTo>
                  <a:lnTo>
                    <a:pt x="15" y="318"/>
                  </a:lnTo>
                  <a:lnTo>
                    <a:pt x="15" y="315"/>
                  </a:lnTo>
                  <a:lnTo>
                    <a:pt x="18" y="312"/>
                  </a:lnTo>
                  <a:lnTo>
                    <a:pt x="15" y="306"/>
                  </a:lnTo>
                  <a:lnTo>
                    <a:pt x="9" y="300"/>
                  </a:lnTo>
                  <a:lnTo>
                    <a:pt x="21" y="300"/>
                  </a:lnTo>
                  <a:lnTo>
                    <a:pt x="24" y="297"/>
                  </a:lnTo>
                  <a:lnTo>
                    <a:pt x="27" y="291"/>
                  </a:lnTo>
                  <a:lnTo>
                    <a:pt x="24" y="291"/>
                  </a:lnTo>
                  <a:lnTo>
                    <a:pt x="27" y="288"/>
                  </a:lnTo>
                  <a:lnTo>
                    <a:pt x="30" y="285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42" y="279"/>
                  </a:lnTo>
                  <a:lnTo>
                    <a:pt x="42" y="279"/>
                  </a:lnTo>
                  <a:lnTo>
                    <a:pt x="42" y="276"/>
                  </a:lnTo>
                  <a:lnTo>
                    <a:pt x="42" y="273"/>
                  </a:lnTo>
                  <a:lnTo>
                    <a:pt x="39" y="270"/>
                  </a:lnTo>
                  <a:lnTo>
                    <a:pt x="36" y="261"/>
                  </a:lnTo>
                  <a:lnTo>
                    <a:pt x="33" y="261"/>
                  </a:lnTo>
                  <a:lnTo>
                    <a:pt x="30" y="258"/>
                  </a:lnTo>
                  <a:lnTo>
                    <a:pt x="27" y="261"/>
                  </a:lnTo>
                  <a:lnTo>
                    <a:pt x="24" y="261"/>
                  </a:lnTo>
                  <a:lnTo>
                    <a:pt x="24" y="255"/>
                  </a:lnTo>
                  <a:lnTo>
                    <a:pt x="18" y="255"/>
                  </a:lnTo>
                  <a:lnTo>
                    <a:pt x="15" y="252"/>
                  </a:lnTo>
                  <a:lnTo>
                    <a:pt x="9" y="252"/>
                  </a:lnTo>
                  <a:lnTo>
                    <a:pt x="12" y="249"/>
                  </a:lnTo>
                  <a:lnTo>
                    <a:pt x="12" y="249"/>
                  </a:lnTo>
                  <a:lnTo>
                    <a:pt x="9" y="249"/>
                  </a:lnTo>
                  <a:lnTo>
                    <a:pt x="9" y="246"/>
                  </a:lnTo>
                  <a:lnTo>
                    <a:pt x="6" y="246"/>
                  </a:lnTo>
                  <a:lnTo>
                    <a:pt x="3" y="246"/>
                  </a:lnTo>
                  <a:lnTo>
                    <a:pt x="6" y="246"/>
                  </a:lnTo>
                  <a:lnTo>
                    <a:pt x="9" y="246"/>
                  </a:lnTo>
                  <a:lnTo>
                    <a:pt x="12" y="243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9" y="237"/>
                  </a:lnTo>
                  <a:lnTo>
                    <a:pt x="9" y="237"/>
                  </a:lnTo>
                  <a:lnTo>
                    <a:pt x="9" y="234"/>
                  </a:lnTo>
                  <a:lnTo>
                    <a:pt x="6" y="231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3" y="225"/>
                  </a:lnTo>
                  <a:lnTo>
                    <a:pt x="0" y="225"/>
                  </a:lnTo>
                  <a:lnTo>
                    <a:pt x="3" y="222"/>
                  </a:lnTo>
                  <a:lnTo>
                    <a:pt x="3" y="222"/>
                  </a:lnTo>
                  <a:lnTo>
                    <a:pt x="9" y="222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9"/>
                  </a:lnTo>
                  <a:lnTo>
                    <a:pt x="24" y="216"/>
                  </a:lnTo>
                  <a:lnTo>
                    <a:pt x="27" y="216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30" y="210"/>
                  </a:lnTo>
                  <a:lnTo>
                    <a:pt x="27" y="210"/>
                  </a:lnTo>
                  <a:lnTo>
                    <a:pt x="27" y="207"/>
                  </a:lnTo>
                  <a:lnTo>
                    <a:pt x="21" y="204"/>
                  </a:lnTo>
                  <a:lnTo>
                    <a:pt x="21" y="204"/>
                  </a:lnTo>
                  <a:lnTo>
                    <a:pt x="18" y="201"/>
                  </a:lnTo>
                  <a:lnTo>
                    <a:pt x="18" y="201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2" y="201"/>
                  </a:lnTo>
                  <a:lnTo>
                    <a:pt x="12" y="198"/>
                  </a:lnTo>
                  <a:lnTo>
                    <a:pt x="15" y="198"/>
                  </a:lnTo>
                  <a:lnTo>
                    <a:pt x="21" y="195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3" y="195"/>
                  </a:lnTo>
                  <a:lnTo>
                    <a:pt x="3" y="192"/>
                  </a:lnTo>
                  <a:lnTo>
                    <a:pt x="3" y="189"/>
                  </a:lnTo>
                  <a:lnTo>
                    <a:pt x="3" y="186"/>
                  </a:lnTo>
                  <a:lnTo>
                    <a:pt x="3" y="183"/>
                  </a:lnTo>
                  <a:lnTo>
                    <a:pt x="3" y="180"/>
                  </a:lnTo>
                  <a:lnTo>
                    <a:pt x="3" y="183"/>
                  </a:lnTo>
                  <a:lnTo>
                    <a:pt x="6" y="183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2" y="177"/>
                  </a:lnTo>
                  <a:lnTo>
                    <a:pt x="15" y="174"/>
                  </a:lnTo>
                  <a:lnTo>
                    <a:pt x="15" y="174"/>
                  </a:lnTo>
                  <a:lnTo>
                    <a:pt x="15" y="171"/>
                  </a:lnTo>
                  <a:lnTo>
                    <a:pt x="18" y="171"/>
                  </a:lnTo>
                  <a:lnTo>
                    <a:pt x="24" y="171"/>
                  </a:lnTo>
                  <a:lnTo>
                    <a:pt x="24" y="168"/>
                  </a:lnTo>
                  <a:lnTo>
                    <a:pt x="27" y="165"/>
                  </a:lnTo>
                  <a:lnTo>
                    <a:pt x="27" y="162"/>
                  </a:lnTo>
                  <a:lnTo>
                    <a:pt x="27" y="159"/>
                  </a:lnTo>
                  <a:lnTo>
                    <a:pt x="30" y="156"/>
                  </a:lnTo>
                  <a:lnTo>
                    <a:pt x="27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7" y="147"/>
                  </a:lnTo>
                  <a:lnTo>
                    <a:pt x="30" y="141"/>
                  </a:lnTo>
                  <a:lnTo>
                    <a:pt x="33" y="141"/>
                  </a:lnTo>
                  <a:lnTo>
                    <a:pt x="36" y="141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9"/>
                  </a:lnTo>
                  <a:lnTo>
                    <a:pt x="42" y="129"/>
                  </a:lnTo>
                  <a:lnTo>
                    <a:pt x="45" y="129"/>
                  </a:lnTo>
                  <a:lnTo>
                    <a:pt x="45" y="132"/>
                  </a:lnTo>
                  <a:lnTo>
                    <a:pt x="48" y="132"/>
                  </a:lnTo>
                  <a:lnTo>
                    <a:pt x="51" y="132"/>
                  </a:lnTo>
                  <a:lnTo>
                    <a:pt x="54" y="129"/>
                  </a:lnTo>
                  <a:lnTo>
                    <a:pt x="57" y="123"/>
                  </a:lnTo>
                  <a:lnTo>
                    <a:pt x="57" y="120"/>
                  </a:lnTo>
                  <a:lnTo>
                    <a:pt x="57" y="117"/>
                  </a:lnTo>
                  <a:lnTo>
                    <a:pt x="63" y="117"/>
                  </a:lnTo>
                  <a:lnTo>
                    <a:pt x="78" y="111"/>
                  </a:lnTo>
                  <a:lnTo>
                    <a:pt x="102" y="105"/>
                  </a:lnTo>
                  <a:lnTo>
                    <a:pt x="108" y="102"/>
                  </a:lnTo>
                  <a:lnTo>
                    <a:pt x="108" y="96"/>
                  </a:lnTo>
                  <a:lnTo>
                    <a:pt x="120" y="84"/>
                  </a:lnTo>
                  <a:lnTo>
                    <a:pt x="123" y="81"/>
                  </a:lnTo>
                  <a:lnTo>
                    <a:pt x="126" y="81"/>
                  </a:lnTo>
                  <a:lnTo>
                    <a:pt x="132" y="81"/>
                  </a:lnTo>
                  <a:lnTo>
                    <a:pt x="135" y="81"/>
                  </a:lnTo>
                  <a:lnTo>
                    <a:pt x="138" y="81"/>
                  </a:lnTo>
                  <a:lnTo>
                    <a:pt x="147" y="84"/>
                  </a:lnTo>
                  <a:lnTo>
                    <a:pt x="153" y="87"/>
                  </a:lnTo>
                  <a:lnTo>
                    <a:pt x="153" y="90"/>
                  </a:lnTo>
                  <a:lnTo>
                    <a:pt x="156" y="90"/>
                  </a:lnTo>
                  <a:lnTo>
                    <a:pt x="156" y="93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8" y="84"/>
                  </a:lnTo>
                  <a:lnTo>
                    <a:pt x="171" y="78"/>
                  </a:lnTo>
                  <a:lnTo>
                    <a:pt x="168" y="72"/>
                  </a:lnTo>
                  <a:lnTo>
                    <a:pt x="171" y="66"/>
                  </a:lnTo>
                  <a:lnTo>
                    <a:pt x="168" y="60"/>
                  </a:lnTo>
                  <a:lnTo>
                    <a:pt x="165" y="54"/>
                  </a:lnTo>
                  <a:lnTo>
                    <a:pt x="162" y="51"/>
                  </a:lnTo>
                  <a:lnTo>
                    <a:pt x="168" y="42"/>
                  </a:lnTo>
                  <a:lnTo>
                    <a:pt x="168" y="39"/>
                  </a:lnTo>
                  <a:lnTo>
                    <a:pt x="165" y="39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0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74" y="21"/>
                  </a:lnTo>
                  <a:lnTo>
                    <a:pt x="174" y="18"/>
                  </a:lnTo>
                  <a:lnTo>
                    <a:pt x="171" y="18"/>
                  </a:lnTo>
                  <a:lnTo>
                    <a:pt x="171" y="12"/>
                  </a:lnTo>
                  <a:lnTo>
                    <a:pt x="171" y="6"/>
                  </a:lnTo>
                  <a:lnTo>
                    <a:pt x="171" y="3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5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5" y="18"/>
                  </a:lnTo>
                  <a:lnTo>
                    <a:pt x="198" y="21"/>
                  </a:lnTo>
                  <a:lnTo>
                    <a:pt x="195" y="27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5379" y="838"/>
              <a:ext cx="531" cy="824"/>
            </a:xfrm>
            <a:custGeom>
              <a:avLst/>
              <a:gdLst>
                <a:gd name="T0" fmla="*/ 306 w 531"/>
                <a:gd name="T1" fmla="*/ 30 h 824"/>
                <a:gd name="T2" fmla="*/ 309 w 531"/>
                <a:gd name="T3" fmla="*/ 93 h 824"/>
                <a:gd name="T4" fmla="*/ 336 w 531"/>
                <a:gd name="T5" fmla="*/ 117 h 824"/>
                <a:gd name="T6" fmla="*/ 396 w 531"/>
                <a:gd name="T7" fmla="*/ 153 h 824"/>
                <a:gd name="T8" fmla="*/ 411 w 531"/>
                <a:gd name="T9" fmla="*/ 180 h 824"/>
                <a:gd name="T10" fmla="*/ 420 w 531"/>
                <a:gd name="T11" fmla="*/ 189 h 824"/>
                <a:gd name="T12" fmla="*/ 381 w 531"/>
                <a:gd name="T13" fmla="*/ 195 h 824"/>
                <a:gd name="T14" fmla="*/ 363 w 531"/>
                <a:gd name="T15" fmla="*/ 210 h 824"/>
                <a:gd name="T16" fmla="*/ 363 w 531"/>
                <a:gd name="T17" fmla="*/ 234 h 824"/>
                <a:gd name="T18" fmla="*/ 354 w 531"/>
                <a:gd name="T19" fmla="*/ 285 h 824"/>
                <a:gd name="T20" fmla="*/ 339 w 531"/>
                <a:gd name="T21" fmla="*/ 348 h 824"/>
                <a:gd name="T22" fmla="*/ 345 w 531"/>
                <a:gd name="T23" fmla="*/ 381 h 824"/>
                <a:gd name="T24" fmla="*/ 327 w 531"/>
                <a:gd name="T25" fmla="*/ 408 h 824"/>
                <a:gd name="T26" fmla="*/ 324 w 531"/>
                <a:gd name="T27" fmla="*/ 444 h 824"/>
                <a:gd name="T28" fmla="*/ 357 w 531"/>
                <a:gd name="T29" fmla="*/ 506 h 824"/>
                <a:gd name="T30" fmla="*/ 438 w 531"/>
                <a:gd name="T31" fmla="*/ 563 h 824"/>
                <a:gd name="T32" fmla="*/ 441 w 531"/>
                <a:gd name="T33" fmla="*/ 587 h 824"/>
                <a:gd name="T34" fmla="*/ 474 w 531"/>
                <a:gd name="T35" fmla="*/ 605 h 824"/>
                <a:gd name="T36" fmla="*/ 492 w 531"/>
                <a:gd name="T37" fmla="*/ 629 h 824"/>
                <a:gd name="T38" fmla="*/ 483 w 531"/>
                <a:gd name="T39" fmla="*/ 662 h 824"/>
                <a:gd name="T40" fmla="*/ 510 w 531"/>
                <a:gd name="T41" fmla="*/ 689 h 824"/>
                <a:gd name="T42" fmla="*/ 531 w 531"/>
                <a:gd name="T43" fmla="*/ 719 h 824"/>
                <a:gd name="T44" fmla="*/ 492 w 531"/>
                <a:gd name="T45" fmla="*/ 767 h 824"/>
                <a:gd name="T46" fmla="*/ 462 w 531"/>
                <a:gd name="T47" fmla="*/ 803 h 824"/>
                <a:gd name="T48" fmla="*/ 420 w 531"/>
                <a:gd name="T49" fmla="*/ 821 h 824"/>
                <a:gd name="T50" fmla="*/ 399 w 531"/>
                <a:gd name="T51" fmla="*/ 815 h 824"/>
                <a:gd name="T52" fmla="*/ 375 w 531"/>
                <a:gd name="T53" fmla="*/ 800 h 824"/>
                <a:gd name="T54" fmla="*/ 348 w 531"/>
                <a:gd name="T55" fmla="*/ 788 h 824"/>
                <a:gd name="T56" fmla="*/ 333 w 531"/>
                <a:gd name="T57" fmla="*/ 773 h 824"/>
                <a:gd name="T58" fmla="*/ 339 w 531"/>
                <a:gd name="T59" fmla="*/ 755 h 824"/>
                <a:gd name="T60" fmla="*/ 309 w 531"/>
                <a:gd name="T61" fmla="*/ 719 h 824"/>
                <a:gd name="T62" fmla="*/ 285 w 531"/>
                <a:gd name="T63" fmla="*/ 692 h 824"/>
                <a:gd name="T64" fmla="*/ 249 w 531"/>
                <a:gd name="T65" fmla="*/ 704 h 824"/>
                <a:gd name="T66" fmla="*/ 174 w 531"/>
                <a:gd name="T67" fmla="*/ 707 h 824"/>
                <a:gd name="T68" fmla="*/ 159 w 531"/>
                <a:gd name="T69" fmla="*/ 716 h 824"/>
                <a:gd name="T70" fmla="*/ 129 w 531"/>
                <a:gd name="T71" fmla="*/ 716 h 824"/>
                <a:gd name="T72" fmla="*/ 102 w 531"/>
                <a:gd name="T73" fmla="*/ 701 h 824"/>
                <a:gd name="T74" fmla="*/ 81 w 531"/>
                <a:gd name="T75" fmla="*/ 656 h 824"/>
                <a:gd name="T76" fmla="*/ 60 w 531"/>
                <a:gd name="T77" fmla="*/ 650 h 824"/>
                <a:gd name="T78" fmla="*/ 48 w 531"/>
                <a:gd name="T79" fmla="*/ 617 h 824"/>
                <a:gd name="T80" fmla="*/ 6 w 531"/>
                <a:gd name="T81" fmla="*/ 572 h 824"/>
                <a:gd name="T82" fmla="*/ 6 w 531"/>
                <a:gd name="T83" fmla="*/ 536 h 824"/>
                <a:gd name="T84" fmla="*/ 24 w 531"/>
                <a:gd name="T85" fmla="*/ 509 h 824"/>
                <a:gd name="T86" fmla="*/ 15 w 531"/>
                <a:gd name="T87" fmla="*/ 473 h 824"/>
                <a:gd name="T88" fmla="*/ 3 w 531"/>
                <a:gd name="T89" fmla="*/ 456 h 824"/>
                <a:gd name="T90" fmla="*/ 6 w 531"/>
                <a:gd name="T91" fmla="*/ 435 h 824"/>
                <a:gd name="T92" fmla="*/ 42 w 531"/>
                <a:gd name="T93" fmla="*/ 390 h 824"/>
                <a:gd name="T94" fmla="*/ 54 w 531"/>
                <a:gd name="T95" fmla="*/ 366 h 824"/>
                <a:gd name="T96" fmla="*/ 51 w 531"/>
                <a:gd name="T97" fmla="*/ 348 h 824"/>
                <a:gd name="T98" fmla="*/ 69 w 531"/>
                <a:gd name="T99" fmla="*/ 330 h 824"/>
                <a:gd name="T100" fmla="*/ 63 w 531"/>
                <a:gd name="T101" fmla="*/ 312 h 824"/>
                <a:gd name="T102" fmla="*/ 84 w 531"/>
                <a:gd name="T103" fmla="*/ 267 h 824"/>
                <a:gd name="T104" fmla="*/ 120 w 531"/>
                <a:gd name="T105" fmla="*/ 261 h 824"/>
                <a:gd name="T106" fmla="*/ 141 w 531"/>
                <a:gd name="T107" fmla="*/ 246 h 824"/>
                <a:gd name="T108" fmla="*/ 144 w 531"/>
                <a:gd name="T109" fmla="*/ 210 h 824"/>
                <a:gd name="T110" fmla="*/ 141 w 531"/>
                <a:gd name="T111" fmla="*/ 174 h 824"/>
                <a:gd name="T112" fmla="*/ 168 w 531"/>
                <a:gd name="T113" fmla="*/ 150 h 824"/>
                <a:gd name="T114" fmla="*/ 183 w 531"/>
                <a:gd name="T115" fmla="*/ 96 h 824"/>
                <a:gd name="T116" fmla="*/ 228 w 531"/>
                <a:gd name="T117" fmla="*/ 72 h 824"/>
                <a:gd name="T118" fmla="*/ 273 w 531"/>
                <a:gd name="T119" fmla="*/ 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1" h="824">
                  <a:moveTo>
                    <a:pt x="303" y="3"/>
                  </a:moveTo>
                  <a:lnTo>
                    <a:pt x="306" y="6"/>
                  </a:lnTo>
                  <a:lnTo>
                    <a:pt x="312" y="3"/>
                  </a:lnTo>
                  <a:lnTo>
                    <a:pt x="315" y="6"/>
                  </a:lnTo>
                  <a:lnTo>
                    <a:pt x="315" y="12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6" y="30"/>
                  </a:lnTo>
                  <a:lnTo>
                    <a:pt x="306" y="33"/>
                  </a:lnTo>
                  <a:lnTo>
                    <a:pt x="306" y="36"/>
                  </a:lnTo>
                  <a:lnTo>
                    <a:pt x="306" y="39"/>
                  </a:lnTo>
                  <a:lnTo>
                    <a:pt x="297" y="60"/>
                  </a:lnTo>
                  <a:lnTo>
                    <a:pt x="297" y="66"/>
                  </a:lnTo>
                  <a:lnTo>
                    <a:pt x="300" y="69"/>
                  </a:lnTo>
                  <a:lnTo>
                    <a:pt x="309" y="75"/>
                  </a:lnTo>
                  <a:lnTo>
                    <a:pt x="312" y="81"/>
                  </a:lnTo>
                  <a:lnTo>
                    <a:pt x="312" y="84"/>
                  </a:lnTo>
                  <a:lnTo>
                    <a:pt x="312" y="87"/>
                  </a:lnTo>
                  <a:lnTo>
                    <a:pt x="312" y="90"/>
                  </a:lnTo>
                  <a:lnTo>
                    <a:pt x="309" y="93"/>
                  </a:lnTo>
                  <a:lnTo>
                    <a:pt x="309" y="96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102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9" y="120"/>
                  </a:lnTo>
                  <a:lnTo>
                    <a:pt x="312" y="123"/>
                  </a:lnTo>
                  <a:lnTo>
                    <a:pt x="318" y="123"/>
                  </a:lnTo>
                  <a:lnTo>
                    <a:pt x="321" y="123"/>
                  </a:lnTo>
                  <a:lnTo>
                    <a:pt x="330" y="120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9" y="120"/>
                  </a:lnTo>
                  <a:lnTo>
                    <a:pt x="348" y="129"/>
                  </a:lnTo>
                  <a:lnTo>
                    <a:pt x="351" y="132"/>
                  </a:lnTo>
                  <a:lnTo>
                    <a:pt x="360" y="132"/>
                  </a:lnTo>
                  <a:lnTo>
                    <a:pt x="363" y="135"/>
                  </a:lnTo>
                  <a:lnTo>
                    <a:pt x="372" y="147"/>
                  </a:lnTo>
                  <a:lnTo>
                    <a:pt x="375" y="150"/>
                  </a:lnTo>
                  <a:lnTo>
                    <a:pt x="378" y="153"/>
                  </a:lnTo>
                  <a:lnTo>
                    <a:pt x="384" y="156"/>
                  </a:lnTo>
                  <a:lnTo>
                    <a:pt x="393" y="153"/>
                  </a:lnTo>
                  <a:lnTo>
                    <a:pt x="396" y="153"/>
                  </a:lnTo>
                  <a:lnTo>
                    <a:pt x="402" y="156"/>
                  </a:lnTo>
                  <a:lnTo>
                    <a:pt x="405" y="162"/>
                  </a:lnTo>
                  <a:lnTo>
                    <a:pt x="408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5" y="168"/>
                  </a:lnTo>
                  <a:lnTo>
                    <a:pt x="402" y="174"/>
                  </a:lnTo>
                  <a:lnTo>
                    <a:pt x="405" y="177"/>
                  </a:lnTo>
                  <a:lnTo>
                    <a:pt x="405" y="177"/>
                  </a:lnTo>
                  <a:lnTo>
                    <a:pt x="408" y="180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11" y="177"/>
                  </a:lnTo>
                  <a:lnTo>
                    <a:pt x="411" y="174"/>
                  </a:lnTo>
                  <a:lnTo>
                    <a:pt x="414" y="174"/>
                  </a:lnTo>
                  <a:lnTo>
                    <a:pt x="414" y="174"/>
                  </a:lnTo>
                  <a:lnTo>
                    <a:pt x="414" y="174"/>
                  </a:lnTo>
                  <a:lnTo>
                    <a:pt x="417" y="177"/>
                  </a:lnTo>
                  <a:lnTo>
                    <a:pt x="423" y="177"/>
                  </a:lnTo>
                  <a:lnTo>
                    <a:pt x="426" y="180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0" y="189"/>
                  </a:lnTo>
                  <a:lnTo>
                    <a:pt x="417" y="189"/>
                  </a:lnTo>
                  <a:lnTo>
                    <a:pt x="405" y="198"/>
                  </a:lnTo>
                  <a:lnTo>
                    <a:pt x="402" y="201"/>
                  </a:lnTo>
                  <a:lnTo>
                    <a:pt x="399" y="201"/>
                  </a:lnTo>
                  <a:lnTo>
                    <a:pt x="399" y="201"/>
                  </a:lnTo>
                  <a:lnTo>
                    <a:pt x="399" y="198"/>
                  </a:lnTo>
                  <a:lnTo>
                    <a:pt x="399" y="195"/>
                  </a:lnTo>
                  <a:lnTo>
                    <a:pt x="396" y="195"/>
                  </a:lnTo>
                  <a:lnTo>
                    <a:pt x="393" y="195"/>
                  </a:lnTo>
                  <a:lnTo>
                    <a:pt x="384" y="195"/>
                  </a:lnTo>
                  <a:lnTo>
                    <a:pt x="384" y="195"/>
                  </a:lnTo>
                  <a:lnTo>
                    <a:pt x="381" y="195"/>
                  </a:lnTo>
                  <a:lnTo>
                    <a:pt x="375" y="189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3" y="192"/>
                  </a:lnTo>
                  <a:lnTo>
                    <a:pt x="363" y="195"/>
                  </a:lnTo>
                  <a:lnTo>
                    <a:pt x="363" y="195"/>
                  </a:lnTo>
                  <a:lnTo>
                    <a:pt x="363" y="198"/>
                  </a:lnTo>
                  <a:lnTo>
                    <a:pt x="363" y="198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3" y="210"/>
                  </a:lnTo>
                  <a:lnTo>
                    <a:pt x="360" y="213"/>
                  </a:lnTo>
                  <a:lnTo>
                    <a:pt x="357" y="213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57" y="216"/>
                  </a:lnTo>
                  <a:lnTo>
                    <a:pt x="360" y="222"/>
                  </a:lnTo>
                  <a:lnTo>
                    <a:pt x="360" y="225"/>
                  </a:lnTo>
                  <a:lnTo>
                    <a:pt x="363" y="225"/>
                  </a:lnTo>
                  <a:lnTo>
                    <a:pt x="363" y="228"/>
                  </a:lnTo>
                  <a:lnTo>
                    <a:pt x="363" y="228"/>
                  </a:lnTo>
                  <a:lnTo>
                    <a:pt x="363" y="231"/>
                  </a:lnTo>
                  <a:lnTo>
                    <a:pt x="363" y="234"/>
                  </a:lnTo>
                  <a:lnTo>
                    <a:pt x="366" y="237"/>
                  </a:lnTo>
                  <a:lnTo>
                    <a:pt x="366" y="240"/>
                  </a:lnTo>
                  <a:lnTo>
                    <a:pt x="366" y="243"/>
                  </a:lnTo>
                  <a:lnTo>
                    <a:pt x="360" y="255"/>
                  </a:lnTo>
                  <a:lnTo>
                    <a:pt x="357" y="261"/>
                  </a:lnTo>
                  <a:lnTo>
                    <a:pt x="351" y="270"/>
                  </a:lnTo>
                  <a:lnTo>
                    <a:pt x="351" y="273"/>
                  </a:lnTo>
                  <a:lnTo>
                    <a:pt x="351" y="276"/>
                  </a:lnTo>
                  <a:lnTo>
                    <a:pt x="351" y="276"/>
                  </a:lnTo>
                  <a:lnTo>
                    <a:pt x="351" y="279"/>
                  </a:lnTo>
                  <a:lnTo>
                    <a:pt x="351" y="282"/>
                  </a:lnTo>
                  <a:lnTo>
                    <a:pt x="354" y="285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45" y="291"/>
                  </a:lnTo>
                  <a:lnTo>
                    <a:pt x="336" y="300"/>
                  </a:lnTo>
                  <a:lnTo>
                    <a:pt x="339" y="309"/>
                  </a:lnTo>
                  <a:lnTo>
                    <a:pt x="336" y="315"/>
                  </a:lnTo>
                  <a:lnTo>
                    <a:pt x="333" y="318"/>
                  </a:lnTo>
                  <a:lnTo>
                    <a:pt x="333" y="321"/>
                  </a:lnTo>
                  <a:lnTo>
                    <a:pt x="333" y="324"/>
                  </a:lnTo>
                  <a:lnTo>
                    <a:pt x="336" y="339"/>
                  </a:lnTo>
                  <a:lnTo>
                    <a:pt x="339" y="345"/>
                  </a:lnTo>
                  <a:lnTo>
                    <a:pt x="339" y="348"/>
                  </a:lnTo>
                  <a:lnTo>
                    <a:pt x="339" y="363"/>
                  </a:lnTo>
                  <a:lnTo>
                    <a:pt x="339" y="366"/>
                  </a:lnTo>
                  <a:lnTo>
                    <a:pt x="342" y="366"/>
                  </a:lnTo>
                  <a:lnTo>
                    <a:pt x="345" y="369"/>
                  </a:lnTo>
                  <a:lnTo>
                    <a:pt x="348" y="369"/>
                  </a:lnTo>
                  <a:lnTo>
                    <a:pt x="348" y="372"/>
                  </a:lnTo>
                  <a:lnTo>
                    <a:pt x="348" y="375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45" y="381"/>
                  </a:lnTo>
                  <a:lnTo>
                    <a:pt x="345" y="384"/>
                  </a:lnTo>
                  <a:lnTo>
                    <a:pt x="345" y="387"/>
                  </a:lnTo>
                  <a:lnTo>
                    <a:pt x="345" y="393"/>
                  </a:lnTo>
                  <a:lnTo>
                    <a:pt x="345" y="393"/>
                  </a:lnTo>
                  <a:lnTo>
                    <a:pt x="345" y="396"/>
                  </a:lnTo>
                  <a:lnTo>
                    <a:pt x="345" y="399"/>
                  </a:lnTo>
                  <a:lnTo>
                    <a:pt x="342" y="399"/>
                  </a:lnTo>
                  <a:lnTo>
                    <a:pt x="342" y="402"/>
                  </a:lnTo>
                  <a:lnTo>
                    <a:pt x="339" y="402"/>
                  </a:lnTo>
                  <a:lnTo>
                    <a:pt x="333" y="402"/>
                  </a:lnTo>
                  <a:lnTo>
                    <a:pt x="330" y="405"/>
                  </a:lnTo>
                  <a:lnTo>
                    <a:pt x="327" y="408"/>
                  </a:lnTo>
                  <a:lnTo>
                    <a:pt x="327" y="411"/>
                  </a:lnTo>
                  <a:lnTo>
                    <a:pt x="324" y="417"/>
                  </a:lnTo>
                  <a:lnTo>
                    <a:pt x="324" y="420"/>
                  </a:lnTo>
                  <a:lnTo>
                    <a:pt x="327" y="423"/>
                  </a:lnTo>
                  <a:lnTo>
                    <a:pt x="327" y="426"/>
                  </a:lnTo>
                  <a:lnTo>
                    <a:pt x="327" y="429"/>
                  </a:lnTo>
                  <a:lnTo>
                    <a:pt x="327" y="432"/>
                  </a:lnTo>
                  <a:lnTo>
                    <a:pt x="324" y="435"/>
                  </a:lnTo>
                  <a:lnTo>
                    <a:pt x="321" y="441"/>
                  </a:lnTo>
                  <a:lnTo>
                    <a:pt x="321" y="441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0" y="450"/>
                  </a:lnTo>
                  <a:lnTo>
                    <a:pt x="339" y="456"/>
                  </a:lnTo>
                  <a:lnTo>
                    <a:pt x="339" y="459"/>
                  </a:lnTo>
                  <a:lnTo>
                    <a:pt x="342" y="465"/>
                  </a:lnTo>
                  <a:lnTo>
                    <a:pt x="339" y="476"/>
                  </a:lnTo>
                  <a:lnTo>
                    <a:pt x="342" y="476"/>
                  </a:lnTo>
                  <a:lnTo>
                    <a:pt x="342" y="488"/>
                  </a:lnTo>
                  <a:lnTo>
                    <a:pt x="345" y="488"/>
                  </a:lnTo>
                  <a:lnTo>
                    <a:pt x="345" y="494"/>
                  </a:lnTo>
                  <a:lnTo>
                    <a:pt x="348" y="497"/>
                  </a:lnTo>
                  <a:lnTo>
                    <a:pt x="351" y="500"/>
                  </a:lnTo>
                  <a:lnTo>
                    <a:pt x="357" y="506"/>
                  </a:lnTo>
                  <a:lnTo>
                    <a:pt x="366" y="509"/>
                  </a:lnTo>
                  <a:lnTo>
                    <a:pt x="381" y="524"/>
                  </a:lnTo>
                  <a:lnTo>
                    <a:pt x="399" y="533"/>
                  </a:lnTo>
                  <a:lnTo>
                    <a:pt x="402" y="533"/>
                  </a:lnTo>
                  <a:lnTo>
                    <a:pt x="411" y="533"/>
                  </a:lnTo>
                  <a:lnTo>
                    <a:pt x="414" y="536"/>
                  </a:lnTo>
                  <a:lnTo>
                    <a:pt x="414" y="536"/>
                  </a:lnTo>
                  <a:lnTo>
                    <a:pt x="414" y="536"/>
                  </a:lnTo>
                  <a:lnTo>
                    <a:pt x="414" y="539"/>
                  </a:lnTo>
                  <a:lnTo>
                    <a:pt x="417" y="539"/>
                  </a:lnTo>
                  <a:lnTo>
                    <a:pt x="417" y="542"/>
                  </a:lnTo>
                  <a:lnTo>
                    <a:pt x="438" y="563"/>
                  </a:lnTo>
                  <a:lnTo>
                    <a:pt x="435" y="566"/>
                  </a:lnTo>
                  <a:lnTo>
                    <a:pt x="432" y="572"/>
                  </a:lnTo>
                  <a:lnTo>
                    <a:pt x="432" y="575"/>
                  </a:lnTo>
                  <a:lnTo>
                    <a:pt x="432" y="578"/>
                  </a:lnTo>
                  <a:lnTo>
                    <a:pt x="432" y="578"/>
                  </a:lnTo>
                  <a:lnTo>
                    <a:pt x="432" y="584"/>
                  </a:lnTo>
                  <a:lnTo>
                    <a:pt x="432" y="587"/>
                  </a:lnTo>
                  <a:lnTo>
                    <a:pt x="435" y="590"/>
                  </a:lnTo>
                  <a:lnTo>
                    <a:pt x="435" y="590"/>
                  </a:lnTo>
                  <a:lnTo>
                    <a:pt x="438" y="590"/>
                  </a:lnTo>
                  <a:lnTo>
                    <a:pt x="438" y="587"/>
                  </a:lnTo>
                  <a:lnTo>
                    <a:pt x="441" y="587"/>
                  </a:lnTo>
                  <a:lnTo>
                    <a:pt x="441" y="584"/>
                  </a:lnTo>
                  <a:lnTo>
                    <a:pt x="444" y="584"/>
                  </a:lnTo>
                  <a:lnTo>
                    <a:pt x="444" y="584"/>
                  </a:lnTo>
                  <a:lnTo>
                    <a:pt x="450" y="584"/>
                  </a:lnTo>
                  <a:lnTo>
                    <a:pt x="453" y="587"/>
                  </a:lnTo>
                  <a:lnTo>
                    <a:pt x="456" y="590"/>
                  </a:lnTo>
                  <a:lnTo>
                    <a:pt x="459" y="599"/>
                  </a:lnTo>
                  <a:lnTo>
                    <a:pt x="462" y="602"/>
                  </a:lnTo>
                  <a:lnTo>
                    <a:pt x="465" y="605"/>
                  </a:lnTo>
                  <a:lnTo>
                    <a:pt x="468" y="605"/>
                  </a:lnTo>
                  <a:lnTo>
                    <a:pt x="471" y="605"/>
                  </a:lnTo>
                  <a:lnTo>
                    <a:pt x="474" y="605"/>
                  </a:lnTo>
                  <a:lnTo>
                    <a:pt x="477" y="605"/>
                  </a:lnTo>
                  <a:lnTo>
                    <a:pt x="480" y="608"/>
                  </a:lnTo>
                  <a:lnTo>
                    <a:pt x="480" y="608"/>
                  </a:lnTo>
                  <a:lnTo>
                    <a:pt x="480" y="611"/>
                  </a:lnTo>
                  <a:lnTo>
                    <a:pt x="480" y="611"/>
                  </a:lnTo>
                  <a:lnTo>
                    <a:pt x="480" y="614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0" y="617"/>
                  </a:lnTo>
                  <a:lnTo>
                    <a:pt x="483" y="620"/>
                  </a:lnTo>
                  <a:lnTo>
                    <a:pt x="489" y="623"/>
                  </a:lnTo>
                  <a:lnTo>
                    <a:pt x="492" y="629"/>
                  </a:lnTo>
                  <a:lnTo>
                    <a:pt x="495" y="632"/>
                  </a:lnTo>
                  <a:lnTo>
                    <a:pt x="495" y="632"/>
                  </a:lnTo>
                  <a:lnTo>
                    <a:pt x="492" y="635"/>
                  </a:lnTo>
                  <a:lnTo>
                    <a:pt x="489" y="638"/>
                  </a:lnTo>
                  <a:lnTo>
                    <a:pt x="489" y="641"/>
                  </a:lnTo>
                  <a:lnTo>
                    <a:pt x="489" y="641"/>
                  </a:lnTo>
                  <a:lnTo>
                    <a:pt x="489" y="644"/>
                  </a:lnTo>
                  <a:lnTo>
                    <a:pt x="489" y="647"/>
                  </a:lnTo>
                  <a:lnTo>
                    <a:pt x="489" y="647"/>
                  </a:lnTo>
                  <a:lnTo>
                    <a:pt x="483" y="656"/>
                  </a:lnTo>
                  <a:lnTo>
                    <a:pt x="483" y="659"/>
                  </a:lnTo>
                  <a:lnTo>
                    <a:pt x="483" y="662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83" y="665"/>
                  </a:lnTo>
                  <a:lnTo>
                    <a:pt x="486" y="668"/>
                  </a:lnTo>
                  <a:lnTo>
                    <a:pt x="495" y="677"/>
                  </a:lnTo>
                  <a:lnTo>
                    <a:pt x="498" y="680"/>
                  </a:lnTo>
                  <a:lnTo>
                    <a:pt x="501" y="683"/>
                  </a:lnTo>
                  <a:lnTo>
                    <a:pt x="501" y="683"/>
                  </a:lnTo>
                  <a:lnTo>
                    <a:pt x="504" y="683"/>
                  </a:lnTo>
                  <a:lnTo>
                    <a:pt x="507" y="686"/>
                  </a:lnTo>
                  <a:lnTo>
                    <a:pt x="510" y="689"/>
                  </a:lnTo>
                  <a:lnTo>
                    <a:pt x="510" y="689"/>
                  </a:lnTo>
                  <a:lnTo>
                    <a:pt x="510" y="692"/>
                  </a:lnTo>
                  <a:lnTo>
                    <a:pt x="510" y="695"/>
                  </a:lnTo>
                  <a:lnTo>
                    <a:pt x="510" y="701"/>
                  </a:lnTo>
                  <a:lnTo>
                    <a:pt x="510" y="704"/>
                  </a:lnTo>
                  <a:lnTo>
                    <a:pt x="510" y="707"/>
                  </a:lnTo>
                  <a:lnTo>
                    <a:pt x="513" y="707"/>
                  </a:lnTo>
                  <a:lnTo>
                    <a:pt x="513" y="707"/>
                  </a:lnTo>
                  <a:lnTo>
                    <a:pt x="516" y="707"/>
                  </a:lnTo>
                  <a:lnTo>
                    <a:pt x="516" y="707"/>
                  </a:lnTo>
                  <a:lnTo>
                    <a:pt x="522" y="704"/>
                  </a:lnTo>
                  <a:lnTo>
                    <a:pt x="531" y="716"/>
                  </a:lnTo>
                  <a:lnTo>
                    <a:pt x="531" y="719"/>
                  </a:lnTo>
                  <a:lnTo>
                    <a:pt x="531" y="722"/>
                  </a:lnTo>
                  <a:lnTo>
                    <a:pt x="531" y="725"/>
                  </a:lnTo>
                  <a:lnTo>
                    <a:pt x="528" y="725"/>
                  </a:lnTo>
                  <a:lnTo>
                    <a:pt x="528" y="725"/>
                  </a:lnTo>
                  <a:lnTo>
                    <a:pt x="525" y="725"/>
                  </a:lnTo>
                  <a:lnTo>
                    <a:pt x="522" y="728"/>
                  </a:lnTo>
                  <a:lnTo>
                    <a:pt x="519" y="737"/>
                  </a:lnTo>
                  <a:lnTo>
                    <a:pt x="516" y="737"/>
                  </a:lnTo>
                  <a:lnTo>
                    <a:pt x="495" y="755"/>
                  </a:lnTo>
                  <a:lnTo>
                    <a:pt x="492" y="758"/>
                  </a:lnTo>
                  <a:lnTo>
                    <a:pt x="489" y="761"/>
                  </a:lnTo>
                  <a:lnTo>
                    <a:pt x="492" y="767"/>
                  </a:lnTo>
                  <a:lnTo>
                    <a:pt x="492" y="770"/>
                  </a:lnTo>
                  <a:lnTo>
                    <a:pt x="492" y="776"/>
                  </a:lnTo>
                  <a:lnTo>
                    <a:pt x="489" y="779"/>
                  </a:lnTo>
                  <a:lnTo>
                    <a:pt x="489" y="782"/>
                  </a:lnTo>
                  <a:lnTo>
                    <a:pt x="492" y="785"/>
                  </a:lnTo>
                  <a:lnTo>
                    <a:pt x="492" y="788"/>
                  </a:lnTo>
                  <a:lnTo>
                    <a:pt x="489" y="791"/>
                  </a:lnTo>
                  <a:lnTo>
                    <a:pt x="489" y="794"/>
                  </a:lnTo>
                  <a:lnTo>
                    <a:pt x="486" y="794"/>
                  </a:lnTo>
                  <a:lnTo>
                    <a:pt x="465" y="803"/>
                  </a:lnTo>
                  <a:lnTo>
                    <a:pt x="465" y="803"/>
                  </a:lnTo>
                  <a:lnTo>
                    <a:pt x="462" y="803"/>
                  </a:lnTo>
                  <a:lnTo>
                    <a:pt x="459" y="803"/>
                  </a:lnTo>
                  <a:lnTo>
                    <a:pt x="447" y="794"/>
                  </a:lnTo>
                  <a:lnTo>
                    <a:pt x="444" y="794"/>
                  </a:lnTo>
                  <a:lnTo>
                    <a:pt x="441" y="797"/>
                  </a:lnTo>
                  <a:lnTo>
                    <a:pt x="435" y="797"/>
                  </a:lnTo>
                  <a:lnTo>
                    <a:pt x="435" y="797"/>
                  </a:lnTo>
                  <a:lnTo>
                    <a:pt x="432" y="797"/>
                  </a:lnTo>
                  <a:lnTo>
                    <a:pt x="429" y="800"/>
                  </a:lnTo>
                  <a:lnTo>
                    <a:pt x="429" y="803"/>
                  </a:lnTo>
                  <a:lnTo>
                    <a:pt x="420" y="818"/>
                  </a:lnTo>
                  <a:lnTo>
                    <a:pt x="420" y="821"/>
                  </a:lnTo>
                  <a:lnTo>
                    <a:pt x="420" y="821"/>
                  </a:lnTo>
                  <a:lnTo>
                    <a:pt x="417" y="824"/>
                  </a:lnTo>
                  <a:lnTo>
                    <a:pt x="417" y="821"/>
                  </a:lnTo>
                  <a:lnTo>
                    <a:pt x="414" y="821"/>
                  </a:lnTo>
                  <a:lnTo>
                    <a:pt x="414" y="818"/>
                  </a:lnTo>
                  <a:lnTo>
                    <a:pt x="411" y="818"/>
                  </a:lnTo>
                  <a:lnTo>
                    <a:pt x="411" y="818"/>
                  </a:lnTo>
                  <a:lnTo>
                    <a:pt x="405" y="824"/>
                  </a:lnTo>
                  <a:lnTo>
                    <a:pt x="402" y="824"/>
                  </a:lnTo>
                  <a:lnTo>
                    <a:pt x="399" y="824"/>
                  </a:lnTo>
                  <a:lnTo>
                    <a:pt x="399" y="821"/>
                  </a:lnTo>
                  <a:lnTo>
                    <a:pt x="399" y="815"/>
                  </a:lnTo>
                  <a:lnTo>
                    <a:pt x="399" y="815"/>
                  </a:lnTo>
                  <a:lnTo>
                    <a:pt x="396" y="815"/>
                  </a:lnTo>
                  <a:lnTo>
                    <a:pt x="393" y="812"/>
                  </a:lnTo>
                  <a:lnTo>
                    <a:pt x="390" y="809"/>
                  </a:lnTo>
                  <a:lnTo>
                    <a:pt x="384" y="806"/>
                  </a:lnTo>
                  <a:lnTo>
                    <a:pt x="384" y="803"/>
                  </a:lnTo>
                  <a:lnTo>
                    <a:pt x="381" y="803"/>
                  </a:lnTo>
                  <a:lnTo>
                    <a:pt x="381" y="800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78" y="797"/>
                  </a:lnTo>
                  <a:lnTo>
                    <a:pt x="375" y="797"/>
                  </a:lnTo>
                  <a:lnTo>
                    <a:pt x="375" y="800"/>
                  </a:lnTo>
                  <a:lnTo>
                    <a:pt x="375" y="803"/>
                  </a:lnTo>
                  <a:lnTo>
                    <a:pt x="372" y="803"/>
                  </a:lnTo>
                  <a:lnTo>
                    <a:pt x="372" y="806"/>
                  </a:lnTo>
                  <a:lnTo>
                    <a:pt x="369" y="806"/>
                  </a:lnTo>
                  <a:lnTo>
                    <a:pt x="366" y="806"/>
                  </a:lnTo>
                  <a:lnTo>
                    <a:pt x="366" y="806"/>
                  </a:lnTo>
                  <a:lnTo>
                    <a:pt x="363" y="806"/>
                  </a:lnTo>
                  <a:lnTo>
                    <a:pt x="360" y="803"/>
                  </a:lnTo>
                  <a:lnTo>
                    <a:pt x="357" y="800"/>
                  </a:lnTo>
                  <a:lnTo>
                    <a:pt x="354" y="797"/>
                  </a:lnTo>
                  <a:lnTo>
                    <a:pt x="351" y="791"/>
                  </a:lnTo>
                  <a:lnTo>
                    <a:pt x="348" y="788"/>
                  </a:lnTo>
                  <a:lnTo>
                    <a:pt x="348" y="788"/>
                  </a:lnTo>
                  <a:lnTo>
                    <a:pt x="345" y="788"/>
                  </a:lnTo>
                  <a:lnTo>
                    <a:pt x="342" y="791"/>
                  </a:lnTo>
                  <a:lnTo>
                    <a:pt x="342" y="794"/>
                  </a:lnTo>
                  <a:lnTo>
                    <a:pt x="339" y="794"/>
                  </a:lnTo>
                  <a:lnTo>
                    <a:pt x="339" y="794"/>
                  </a:lnTo>
                  <a:lnTo>
                    <a:pt x="336" y="791"/>
                  </a:lnTo>
                  <a:lnTo>
                    <a:pt x="333" y="788"/>
                  </a:lnTo>
                  <a:lnTo>
                    <a:pt x="333" y="785"/>
                  </a:lnTo>
                  <a:lnTo>
                    <a:pt x="333" y="776"/>
                  </a:lnTo>
                  <a:lnTo>
                    <a:pt x="333" y="773"/>
                  </a:lnTo>
                  <a:lnTo>
                    <a:pt x="333" y="773"/>
                  </a:lnTo>
                  <a:lnTo>
                    <a:pt x="330" y="770"/>
                  </a:lnTo>
                  <a:lnTo>
                    <a:pt x="330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30" y="761"/>
                  </a:lnTo>
                  <a:lnTo>
                    <a:pt x="330" y="761"/>
                  </a:lnTo>
                  <a:lnTo>
                    <a:pt x="336" y="761"/>
                  </a:lnTo>
                  <a:lnTo>
                    <a:pt x="336" y="761"/>
                  </a:lnTo>
                  <a:lnTo>
                    <a:pt x="339" y="758"/>
                  </a:lnTo>
                  <a:lnTo>
                    <a:pt x="339" y="758"/>
                  </a:lnTo>
                  <a:lnTo>
                    <a:pt x="339" y="755"/>
                  </a:lnTo>
                  <a:lnTo>
                    <a:pt x="339" y="755"/>
                  </a:lnTo>
                  <a:lnTo>
                    <a:pt x="336" y="746"/>
                  </a:lnTo>
                  <a:lnTo>
                    <a:pt x="330" y="737"/>
                  </a:lnTo>
                  <a:lnTo>
                    <a:pt x="321" y="722"/>
                  </a:lnTo>
                  <a:lnTo>
                    <a:pt x="318" y="722"/>
                  </a:lnTo>
                  <a:lnTo>
                    <a:pt x="315" y="722"/>
                  </a:lnTo>
                  <a:lnTo>
                    <a:pt x="315" y="728"/>
                  </a:lnTo>
                  <a:lnTo>
                    <a:pt x="312" y="728"/>
                  </a:lnTo>
                  <a:lnTo>
                    <a:pt x="312" y="728"/>
                  </a:lnTo>
                  <a:lnTo>
                    <a:pt x="309" y="725"/>
                  </a:lnTo>
                  <a:lnTo>
                    <a:pt x="309" y="722"/>
                  </a:lnTo>
                  <a:lnTo>
                    <a:pt x="309" y="722"/>
                  </a:lnTo>
                  <a:lnTo>
                    <a:pt x="309" y="719"/>
                  </a:lnTo>
                  <a:lnTo>
                    <a:pt x="312" y="716"/>
                  </a:lnTo>
                  <a:lnTo>
                    <a:pt x="312" y="713"/>
                  </a:lnTo>
                  <a:lnTo>
                    <a:pt x="312" y="713"/>
                  </a:lnTo>
                  <a:lnTo>
                    <a:pt x="312" y="710"/>
                  </a:lnTo>
                  <a:lnTo>
                    <a:pt x="309" y="710"/>
                  </a:lnTo>
                  <a:lnTo>
                    <a:pt x="303" y="707"/>
                  </a:lnTo>
                  <a:lnTo>
                    <a:pt x="300" y="707"/>
                  </a:lnTo>
                  <a:lnTo>
                    <a:pt x="300" y="704"/>
                  </a:lnTo>
                  <a:lnTo>
                    <a:pt x="300" y="701"/>
                  </a:lnTo>
                  <a:lnTo>
                    <a:pt x="300" y="698"/>
                  </a:lnTo>
                  <a:lnTo>
                    <a:pt x="297" y="695"/>
                  </a:lnTo>
                  <a:lnTo>
                    <a:pt x="285" y="692"/>
                  </a:lnTo>
                  <a:lnTo>
                    <a:pt x="279" y="689"/>
                  </a:lnTo>
                  <a:lnTo>
                    <a:pt x="273" y="692"/>
                  </a:lnTo>
                  <a:lnTo>
                    <a:pt x="270" y="692"/>
                  </a:lnTo>
                  <a:lnTo>
                    <a:pt x="267" y="692"/>
                  </a:lnTo>
                  <a:lnTo>
                    <a:pt x="258" y="689"/>
                  </a:lnTo>
                  <a:lnTo>
                    <a:pt x="258" y="689"/>
                  </a:lnTo>
                  <a:lnTo>
                    <a:pt x="255" y="692"/>
                  </a:lnTo>
                  <a:lnTo>
                    <a:pt x="249" y="695"/>
                  </a:lnTo>
                  <a:lnTo>
                    <a:pt x="249" y="698"/>
                  </a:lnTo>
                  <a:lnTo>
                    <a:pt x="249" y="701"/>
                  </a:lnTo>
                  <a:lnTo>
                    <a:pt x="249" y="704"/>
                  </a:lnTo>
                  <a:lnTo>
                    <a:pt x="249" y="704"/>
                  </a:lnTo>
                  <a:lnTo>
                    <a:pt x="246" y="707"/>
                  </a:lnTo>
                  <a:lnTo>
                    <a:pt x="198" y="713"/>
                  </a:lnTo>
                  <a:lnTo>
                    <a:pt x="192" y="719"/>
                  </a:lnTo>
                  <a:lnTo>
                    <a:pt x="189" y="719"/>
                  </a:lnTo>
                  <a:lnTo>
                    <a:pt x="186" y="719"/>
                  </a:lnTo>
                  <a:lnTo>
                    <a:pt x="183" y="716"/>
                  </a:lnTo>
                  <a:lnTo>
                    <a:pt x="180" y="710"/>
                  </a:lnTo>
                  <a:lnTo>
                    <a:pt x="177" y="704"/>
                  </a:lnTo>
                  <a:lnTo>
                    <a:pt x="177" y="704"/>
                  </a:lnTo>
                  <a:lnTo>
                    <a:pt x="174" y="704"/>
                  </a:lnTo>
                  <a:lnTo>
                    <a:pt x="174" y="707"/>
                  </a:lnTo>
                  <a:lnTo>
                    <a:pt x="174" y="707"/>
                  </a:lnTo>
                  <a:lnTo>
                    <a:pt x="174" y="710"/>
                  </a:lnTo>
                  <a:lnTo>
                    <a:pt x="174" y="713"/>
                  </a:lnTo>
                  <a:lnTo>
                    <a:pt x="174" y="713"/>
                  </a:lnTo>
                  <a:lnTo>
                    <a:pt x="174" y="713"/>
                  </a:lnTo>
                  <a:lnTo>
                    <a:pt x="171" y="713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5" y="710"/>
                  </a:lnTo>
                  <a:lnTo>
                    <a:pt x="162" y="710"/>
                  </a:lnTo>
                  <a:lnTo>
                    <a:pt x="162" y="713"/>
                  </a:lnTo>
                  <a:lnTo>
                    <a:pt x="159" y="713"/>
                  </a:lnTo>
                  <a:lnTo>
                    <a:pt x="159" y="716"/>
                  </a:lnTo>
                  <a:lnTo>
                    <a:pt x="156" y="716"/>
                  </a:lnTo>
                  <a:lnTo>
                    <a:pt x="156" y="716"/>
                  </a:lnTo>
                  <a:lnTo>
                    <a:pt x="150" y="716"/>
                  </a:lnTo>
                  <a:lnTo>
                    <a:pt x="147" y="716"/>
                  </a:lnTo>
                  <a:lnTo>
                    <a:pt x="144" y="713"/>
                  </a:lnTo>
                  <a:lnTo>
                    <a:pt x="144" y="716"/>
                  </a:lnTo>
                  <a:lnTo>
                    <a:pt x="141" y="719"/>
                  </a:lnTo>
                  <a:lnTo>
                    <a:pt x="138" y="719"/>
                  </a:lnTo>
                  <a:lnTo>
                    <a:pt x="135" y="719"/>
                  </a:lnTo>
                  <a:lnTo>
                    <a:pt x="135" y="719"/>
                  </a:lnTo>
                  <a:lnTo>
                    <a:pt x="132" y="716"/>
                  </a:lnTo>
                  <a:lnTo>
                    <a:pt x="129" y="716"/>
                  </a:lnTo>
                  <a:lnTo>
                    <a:pt x="129" y="716"/>
                  </a:lnTo>
                  <a:lnTo>
                    <a:pt x="120" y="719"/>
                  </a:lnTo>
                  <a:lnTo>
                    <a:pt x="114" y="716"/>
                  </a:lnTo>
                  <a:lnTo>
                    <a:pt x="111" y="716"/>
                  </a:lnTo>
                  <a:lnTo>
                    <a:pt x="111" y="713"/>
                  </a:lnTo>
                  <a:lnTo>
                    <a:pt x="111" y="710"/>
                  </a:lnTo>
                  <a:lnTo>
                    <a:pt x="111" y="710"/>
                  </a:lnTo>
                  <a:lnTo>
                    <a:pt x="111" y="704"/>
                  </a:lnTo>
                  <a:lnTo>
                    <a:pt x="111" y="701"/>
                  </a:lnTo>
                  <a:lnTo>
                    <a:pt x="108" y="698"/>
                  </a:lnTo>
                  <a:lnTo>
                    <a:pt x="105" y="698"/>
                  </a:lnTo>
                  <a:lnTo>
                    <a:pt x="102" y="701"/>
                  </a:lnTo>
                  <a:lnTo>
                    <a:pt x="99" y="701"/>
                  </a:lnTo>
                  <a:lnTo>
                    <a:pt x="96" y="698"/>
                  </a:lnTo>
                  <a:lnTo>
                    <a:pt x="93" y="698"/>
                  </a:lnTo>
                  <a:lnTo>
                    <a:pt x="93" y="695"/>
                  </a:lnTo>
                  <a:lnTo>
                    <a:pt x="93" y="695"/>
                  </a:lnTo>
                  <a:lnTo>
                    <a:pt x="96" y="695"/>
                  </a:lnTo>
                  <a:lnTo>
                    <a:pt x="99" y="692"/>
                  </a:lnTo>
                  <a:lnTo>
                    <a:pt x="99" y="692"/>
                  </a:lnTo>
                  <a:lnTo>
                    <a:pt x="99" y="689"/>
                  </a:lnTo>
                  <a:lnTo>
                    <a:pt x="99" y="689"/>
                  </a:lnTo>
                  <a:lnTo>
                    <a:pt x="84" y="662"/>
                  </a:lnTo>
                  <a:lnTo>
                    <a:pt x="81" y="656"/>
                  </a:lnTo>
                  <a:lnTo>
                    <a:pt x="78" y="653"/>
                  </a:lnTo>
                  <a:lnTo>
                    <a:pt x="78" y="653"/>
                  </a:lnTo>
                  <a:lnTo>
                    <a:pt x="75" y="650"/>
                  </a:lnTo>
                  <a:lnTo>
                    <a:pt x="75" y="647"/>
                  </a:lnTo>
                  <a:lnTo>
                    <a:pt x="75" y="644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6" y="647"/>
                  </a:lnTo>
                  <a:lnTo>
                    <a:pt x="66" y="647"/>
                  </a:lnTo>
                  <a:lnTo>
                    <a:pt x="66" y="650"/>
                  </a:lnTo>
                  <a:lnTo>
                    <a:pt x="63" y="650"/>
                  </a:lnTo>
                  <a:lnTo>
                    <a:pt x="60" y="650"/>
                  </a:lnTo>
                  <a:lnTo>
                    <a:pt x="57" y="647"/>
                  </a:lnTo>
                  <a:lnTo>
                    <a:pt x="48" y="641"/>
                  </a:lnTo>
                  <a:lnTo>
                    <a:pt x="42" y="638"/>
                  </a:lnTo>
                  <a:lnTo>
                    <a:pt x="42" y="635"/>
                  </a:lnTo>
                  <a:lnTo>
                    <a:pt x="42" y="635"/>
                  </a:lnTo>
                  <a:lnTo>
                    <a:pt x="45" y="629"/>
                  </a:lnTo>
                  <a:lnTo>
                    <a:pt x="48" y="629"/>
                  </a:lnTo>
                  <a:lnTo>
                    <a:pt x="48" y="626"/>
                  </a:lnTo>
                  <a:lnTo>
                    <a:pt x="48" y="623"/>
                  </a:lnTo>
                  <a:lnTo>
                    <a:pt x="48" y="620"/>
                  </a:lnTo>
                  <a:lnTo>
                    <a:pt x="48" y="617"/>
                  </a:lnTo>
                  <a:lnTo>
                    <a:pt x="48" y="617"/>
                  </a:lnTo>
                  <a:lnTo>
                    <a:pt x="48" y="614"/>
                  </a:lnTo>
                  <a:lnTo>
                    <a:pt x="45" y="611"/>
                  </a:lnTo>
                  <a:lnTo>
                    <a:pt x="42" y="605"/>
                  </a:lnTo>
                  <a:lnTo>
                    <a:pt x="30" y="587"/>
                  </a:lnTo>
                  <a:lnTo>
                    <a:pt x="27" y="584"/>
                  </a:lnTo>
                  <a:lnTo>
                    <a:pt x="24" y="581"/>
                  </a:lnTo>
                  <a:lnTo>
                    <a:pt x="15" y="578"/>
                  </a:lnTo>
                  <a:lnTo>
                    <a:pt x="12" y="578"/>
                  </a:lnTo>
                  <a:lnTo>
                    <a:pt x="9" y="578"/>
                  </a:lnTo>
                  <a:lnTo>
                    <a:pt x="6" y="578"/>
                  </a:lnTo>
                  <a:lnTo>
                    <a:pt x="6" y="575"/>
                  </a:lnTo>
                  <a:lnTo>
                    <a:pt x="6" y="572"/>
                  </a:lnTo>
                  <a:lnTo>
                    <a:pt x="6" y="569"/>
                  </a:lnTo>
                  <a:lnTo>
                    <a:pt x="3" y="563"/>
                  </a:lnTo>
                  <a:lnTo>
                    <a:pt x="0" y="560"/>
                  </a:lnTo>
                  <a:lnTo>
                    <a:pt x="3" y="557"/>
                  </a:lnTo>
                  <a:lnTo>
                    <a:pt x="3" y="554"/>
                  </a:lnTo>
                  <a:lnTo>
                    <a:pt x="3" y="551"/>
                  </a:lnTo>
                  <a:lnTo>
                    <a:pt x="3" y="551"/>
                  </a:lnTo>
                  <a:lnTo>
                    <a:pt x="0" y="548"/>
                  </a:lnTo>
                  <a:lnTo>
                    <a:pt x="0" y="545"/>
                  </a:lnTo>
                  <a:lnTo>
                    <a:pt x="3" y="542"/>
                  </a:lnTo>
                  <a:lnTo>
                    <a:pt x="6" y="539"/>
                  </a:lnTo>
                  <a:lnTo>
                    <a:pt x="6" y="536"/>
                  </a:lnTo>
                  <a:lnTo>
                    <a:pt x="6" y="536"/>
                  </a:lnTo>
                  <a:lnTo>
                    <a:pt x="6" y="533"/>
                  </a:lnTo>
                  <a:lnTo>
                    <a:pt x="3" y="530"/>
                  </a:lnTo>
                  <a:lnTo>
                    <a:pt x="3" y="527"/>
                  </a:lnTo>
                  <a:lnTo>
                    <a:pt x="6" y="527"/>
                  </a:lnTo>
                  <a:lnTo>
                    <a:pt x="9" y="527"/>
                  </a:lnTo>
                  <a:lnTo>
                    <a:pt x="12" y="527"/>
                  </a:lnTo>
                  <a:lnTo>
                    <a:pt x="15" y="527"/>
                  </a:lnTo>
                  <a:lnTo>
                    <a:pt x="15" y="524"/>
                  </a:lnTo>
                  <a:lnTo>
                    <a:pt x="18" y="521"/>
                  </a:lnTo>
                  <a:lnTo>
                    <a:pt x="18" y="515"/>
                  </a:lnTo>
                  <a:lnTo>
                    <a:pt x="24" y="509"/>
                  </a:lnTo>
                  <a:lnTo>
                    <a:pt x="33" y="500"/>
                  </a:lnTo>
                  <a:lnTo>
                    <a:pt x="27" y="494"/>
                  </a:lnTo>
                  <a:lnTo>
                    <a:pt x="27" y="491"/>
                  </a:lnTo>
                  <a:lnTo>
                    <a:pt x="24" y="491"/>
                  </a:lnTo>
                  <a:lnTo>
                    <a:pt x="24" y="491"/>
                  </a:lnTo>
                  <a:lnTo>
                    <a:pt x="18" y="491"/>
                  </a:lnTo>
                  <a:lnTo>
                    <a:pt x="18" y="491"/>
                  </a:lnTo>
                  <a:lnTo>
                    <a:pt x="15" y="491"/>
                  </a:lnTo>
                  <a:lnTo>
                    <a:pt x="15" y="488"/>
                  </a:lnTo>
                  <a:lnTo>
                    <a:pt x="15" y="485"/>
                  </a:lnTo>
                  <a:lnTo>
                    <a:pt x="15" y="476"/>
                  </a:lnTo>
                  <a:lnTo>
                    <a:pt x="15" y="473"/>
                  </a:lnTo>
                  <a:lnTo>
                    <a:pt x="15" y="470"/>
                  </a:lnTo>
                  <a:lnTo>
                    <a:pt x="15" y="468"/>
                  </a:lnTo>
                  <a:lnTo>
                    <a:pt x="15" y="465"/>
                  </a:lnTo>
                  <a:lnTo>
                    <a:pt x="12" y="465"/>
                  </a:lnTo>
                  <a:lnTo>
                    <a:pt x="12" y="462"/>
                  </a:lnTo>
                  <a:lnTo>
                    <a:pt x="9" y="462"/>
                  </a:lnTo>
                  <a:lnTo>
                    <a:pt x="9" y="459"/>
                  </a:lnTo>
                  <a:lnTo>
                    <a:pt x="9" y="459"/>
                  </a:lnTo>
                  <a:lnTo>
                    <a:pt x="6" y="456"/>
                  </a:lnTo>
                  <a:lnTo>
                    <a:pt x="6" y="456"/>
                  </a:lnTo>
                  <a:lnTo>
                    <a:pt x="3" y="459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3" y="456"/>
                  </a:lnTo>
                  <a:lnTo>
                    <a:pt x="3" y="453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6" y="447"/>
                  </a:lnTo>
                  <a:lnTo>
                    <a:pt x="9" y="444"/>
                  </a:lnTo>
                  <a:lnTo>
                    <a:pt x="9" y="444"/>
                  </a:lnTo>
                  <a:lnTo>
                    <a:pt x="6" y="441"/>
                  </a:lnTo>
                  <a:lnTo>
                    <a:pt x="3" y="438"/>
                  </a:lnTo>
                  <a:lnTo>
                    <a:pt x="6" y="438"/>
                  </a:lnTo>
                  <a:lnTo>
                    <a:pt x="6" y="435"/>
                  </a:lnTo>
                  <a:lnTo>
                    <a:pt x="15" y="435"/>
                  </a:lnTo>
                  <a:lnTo>
                    <a:pt x="18" y="435"/>
                  </a:lnTo>
                  <a:lnTo>
                    <a:pt x="18" y="435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24" y="420"/>
                  </a:lnTo>
                  <a:lnTo>
                    <a:pt x="24" y="414"/>
                  </a:lnTo>
                  <a:lnTo>
                    <a:pt x="27" y="411"/>
                  </a:lnTo>
                  <a:lnTo>
                    <a:pt x="39" y="399"/>
                  </a:lnTo>
                  <a:lnTo>
                    <a:pt x="42" y="396"/>
                  </a:lnTo>
                  <a:lnTo>
                    <a:pt x="42" y="393"/>
                  </a:lnTo>
                  <a:lnTo>
                    <a:pt x="42" y="390"/>
                  </a:lnTo>
                  <a:lnTo>
                    <a:pt x="45" y="387"/>
                  </a:lnTo>
                  <a:lnTo>
                    <a:pt x="51" y="384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7" y="375"/>
                  </a:lnTo>
                  <a:lnTo>
                    <a:pt x="60" y="375"/>
                  </a:lnTo>
                  <a:lnTo>
                    <a:pt x="60" y="372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45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42" y="363"/>
                  </a:lnTo>
                  <a:lnTo>
                    <a:pt x="42" y="363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2" y="357"/>
                  </a:lnTo>
                  <a:lnTo>
                    <a:pt x="45" y="357"/>
                  </a:lnTo>
                  <a:lnTo>
                    <a:pt x="48" y="354"/>
                  </a:lnTo>
                  <a:lnTo>
                    <a:pt x="48" y="351"/>
                  </a:lnTo>
                  <a:lnTo>
                    <a:pt x="51" y="348"/>
                  </a:lnTo>
                  <a:lnTo>
                    <a:pt x="51" y="345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51" y="333"/>
                  </a:lnTo>
                  <a:lnTo>
                    <a:pt x="51" y="333"/>
                  </a:lnTo>
                  <a:lnTo>
                    <a:pt x="51" y="330"/>
                  </a:lnTo>
                  <a:lnTo>
                    <a:pt x="54" y="330"/>
                  </a:lnTo>
                  <a:lnTo>
                    <a:pt x="57" y="330"/>
                  </a:lnTo>
                  <a:lnTo>
                    <a:pt x="57" y="327"/>
                  </a:lnTo>
                  <a:lnTo>
                    <a:pt x="66" y="330"/>
                  </a:lnTo>
                  <a:lnTo>
                    <a:pt x="69" y="330"/>
                  </a:lnTo>
                  <a:lnTo>
                    <a:pt x="72" y="330"/>
                  </a:lnTo>
                  <a:lnTo>
                    <a:pt x="75" y="327"/>
                  </a:lnTo>
                  <a:lnTo>
                    <a:pt x="75" y="324"/>
                  </a:lnTo>
                  <a:lnTo>
                    <a:pt x="75" y="321"/>
                  </a:lnTo>
                  <a:lnTo>
                    <a:pt x="75" y="321"/>
                  </a:lnTo>
                  <a:lnTo>
                    <a:pt x="75" y="318"/>
                  </a:lnTo>
                  <a:lnTo>
                    <a:pt x="72" y="318"/>
                  </a:lnTo>
                  <a:lnTo>
                    <a:pt x="69" y="315"/>
                  </a:lnTo>
                  <a:lnTo>
                    <a:pt x="69" y="315"/>
                  </a:lnTo>
                  <a:lnTo>
                    <a:pt x="69" y="312"/>
                  </a:lnTo>
                  <a:lnTo>
                    <a:pt x="66" y="312"/>
                  </a:lnTo>
                  <a:lnTo>
                    <a:pt x="63" y="312"/>
                  </a:lnTo>
                  <a:lnTo>
                    <a:pt x="63" y="312"/>
                  </a:lnTo>
                  <a:lnTo>
                    <a:pt x="60" y="309"/>
                  </a:lnTo>
                  <a:lnTo>
                    <a:pt x="60" y="306"/>
                  </a:lnTo>
                  <a:lnTo>
                    <a:pt x="60" y="306"/>
                  </a:lnTo>
                  <a:lnTo>
                    <a:pt x="60" y="291"/>
                  </a:lnTo>
                  <a:lnTo>
                    <a:pt x="60" y="288"/>
                  </a:lnTo>
                  <a:lnTo>
                    <a:pt x="60" y="285"/>
                  </a:lnTo>
                  <a:lnTo>
                    <a:pt x="57" y="282"/>
                  </a:lnTo>
                  <a:lnTo>
                    <a:pt x="57" y="279"/>
                  </a:lnTo>
                  <a:lnTo>
                    <a:pt x="60" y="276"/>
                  </a:lnTo>
                  <a:lnTo>
                    <a:pt x="66" y="273"/>
                  </a:lnTo>
                  <a:lnTo>
                    <a:pt x="84" y="267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102" y="264"/>
                  </a:lnTo>
                  <a:lnTo>
                    <a:pt x="102" y="261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102" y="255"/>
                  </a:lnTo>
                  <a:lnTo>
                    <a:pt x="105" y="255"/>
                  </a:lnTo>
                  <a:lnTo>
                    <a:pt x="108" y="255"/>
                  </a:lnTo>
                  <a:lnTo>
                    <a:pt x="111" y="255"/>
                  </a:lnTo>
                  <a:lnTo>
                    <a:pt x="114" y="255"/>
                  </a:lnTo>
                  <a:lnTo>
                    <a:pt x="120" y="261"/>
                  </a:lnTo>
                  <a:lnTo>
                    <a:pt x="123" y="261"/>
                  </a:lnTo>
                  <a:lnTo>
                    <a:pt x="126" y="261"/>
                  </a:lnTo>
                  <a:lnTo>
                    <a:pt x="126" y="258"/>
                  </a:lnTo>
                  <a:lnTo>
                    <a:pt x="129" y="258"/>
                  </a:lnTo>
                  <a:lnTo>
                    <a:pt x="132" y="258"/>
                  </a:lnTo>
                  <a:lnTo>
                    <a:pt x="135" y="261"/>
                  </a:lnTo>
                  <a:lnTo>
                    <a:pt x="138" y="261"/>
                  </a:lnTo>
                  <a:lnTo>
                    <a:pt x="138" y="261"/>
                  </a:lnTo>
                  <a:lnTo>
                    <a:pt x="141" y="258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1" y="246"/>
                  </a:lnTo>
                  <a:lnTo>
                    <a:pt x="141" y="240"/>
                  </a:lnTo>
                  <a:lnTo>
                    <a:pt x="138" y="240"/>
                  </a:lnTo>
                  <a:lnTo>
                    <a:pt x="138" y="237"/>
                  </a:lnTo>
                  <a:lnTo>
                    <a:pt x="138" y="234"/>
                  </a:lnTo>
                  <a:lnTo>
                    <a:pt x="141" y="234"/>
                  </a:lnTo>
                  <a:lnTo>
                    <a:pt x="144" y="231"/>
                  </a:lnTo>
                  <a:lnTo>
                    <a:pt x="144" y="228"/>
                  </a:lnTo>
                  <a:lnTo>
                    <a:pt x="141" y="222"/>
                  </a:lnTo>
                  <a:lnTo>
                    <a:pt x="138" y="219"/>
                  </a:lnTo>
                  <a:lnTo>
                    <a:pt x="138" y="216"/>
                  </a:lnTo>
                  <a:lnTo>
                    <a:pt x="141" y="213"/>
                  </a:lnTo>
                  <a:lnTo>
                    <a:pt x="144" y="210"/>
                  </a:lnTo>
                  <a:lnTo>
                    <a:pt x="144" y="207"/>
                  </a:lnTo>
                  <a:lnTo>
                    <a:pt x="144" y="204"/>
                  </a:lnTo>
                  <a:lnTo>
                    <a:pt x="144" y="201"/>
                  </a:lnTo>
                  <a:lnTo>
                    <a:pt x="144" y="198"/>
                  </a:lnTo>
                  <a:lnTo>
                    <a:pt x="144" y="195"/>
                  </a:lnTo>
                  <a:lnTo>
                    <a:pt x="147" y="192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6"/>
                  </a:lnTo>
                  <a:lnTo>
                    <a:pt x="141" y="180"/>
                  </a:lnTo>
                  <a:lnTo>
                    <a:pt x="141" y="177"/>
                  </a:lnTo>
                  <a:lnTo>
                    <a:pt x="141" y="174"/>
                  </a:lnTo>
                  <a:lnTo>
                    <a:pt x="141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50" y="171"/>
                  </a:lnTo>
                  <a:lnTo>
                    <a:pt x="153" y="168"/>
                  </a:lnTo>
                  <a:lnTo>
                    <a:pt x="156" y="168"/>
                  </a:lnTo>
                  <a:lnTo>
                    <a:pt x="159" y="162"/>
                  </a:lnTo>
                  <a:lnTo>
                    <a:pt x="159" y="159"/>
                  </a:lnTo>
                  <a:lnTo>
                    <a:pt x="162" y="156"/>
                  </a:lnTo>
                  <a:lnTo>
                    <a:pt x="165" y="156"/>
                  </a:lnTo>
                  <a:lnTo>
                    <a:pt x="165" y="153"/>
                  </a:lnTo>
                  <a:lnTo>
                    <a:pt x="168" y="150"/>
                  </a:lnTo>
                  <a:lnTo>
                    <a:pt x="177" y="144"/>
                  </a:lnTo>
                  <a:lnTo>
                    <a:pt x="180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77" y="129"/>
                  </a:lnTo>
                  <a:lnTo>
                    <a:pt x="174" y="126"/>
                  </a:lnTo>
                  <a:lnTo>
                    <a:pt x="174" y="126"/>
                  </a:lnTo>
                  <a:lnTo>
                    <a:pt x="177" y="114"/>
                  </a:lnTo>
                  <a:lnTo>
                    <a:pt x="177" y="108"/>
                  </a:lnTo>
                  <a:lnTo>
                    <a:pt x="180" y="105"/>
                  </a:lnTo>
                  <a:lnTo>
                    <a:pt x="183" y="99"/>
                  </a:lnTo>
                  <a:lnTo>
                    <a:pt x="183" y="96"/>
                  </a:lnTo>
                  <a:lnTo>
                    <a:pt x="183" y="93"/>
                  </a:lnTo>
                  <a:lnTo>
                    <a:pt x="183" y="90"/>
                  </a:lnTo>
                  <a:lnTo>
                    <a:pt x="180" y="84"/>
                  </a:lnTo>
                  <a:lnTo>
                    <a:pt x="177" y="81"/>
                  </a:lnTo>
                  <a:lnTo>
                    <a:pt x="177" y="78"/>
                  </a:lnTo>
                  <a:lnTo>
                    <a:pt x="177" y="72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89" y="66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8" y="72"/>
                  </a:lnTo>
                  <a:lnTo>
                    <a:pt x="258" y="57"/>
                  </a:lnTo>
                  <a:lnTo>
                    <a:pt x="267" y="57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70" y="51"/>
                  </a:lnTo>
                  <a:lnTo>
                    <a:pt x="273" y="45"/>
                  </a:lnTo>
                  <a:lnTo>
                    <a:pt x="273" y="36"/>
                  </a:lnTo>
                  <a:lnTo>
                    <a:pt x="273" y="33"/>
                  </a:lnTo>
                  <a:lnTo>
                    <a:pt x="273" y="33"/>
                  </a:lnTo>
                  <a:lnTo>
                    <a:pt x="273" y="30"/>
                  </a:lnTo>
                  <a:lnTo>
                    <a:pt x="273" y="27"/>
                  </a:lnTo>
                  <a:lnTo>
                    <a:pt x="273" y="24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3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39" name="Freeform 65"/>
            <p:cNvSpPr>
              <a:spLocks/>
            </p:cNvSpPr>
            <p:nvPr/>
          </p:nvSpPr>
          <p:spPr bwMode="auto">
            <a:xfrm>
              <a:off x="4678" y="1234"/>
              <a:ext cx="644" cy="812"/>
            </a:xfrm>
            <a:custGeom>
              <a:avLst/>
              <a:gdLst>
                <a:gd name="T0" fmla="*/ 638 w 644"/>
                <a:gd name="T1" fmla="*/ 284 h 812"/>
                <a:gd name="T2" fmla="*/ 623 w 644"/>
                <a:gd name="T3" fmla="*/ 326 h 812"/>
                <a:gd name="T4" fmla="*/ 620 w 644"/>
                <a:gd name="T5" fmla="*/ 356 h 812"/>
                <a:gd name="T6" fmla="*/ 587 w 644"/>
                <a:gd name="T7" fmla="*/ 374 h 812"/>
                <a:gd name="T8" fmla="*/ 599 w 644"/>
                <a:gd name="T9" fmla="*/ 398 h 812"/>
                <a:gd name="T10" fmla="*/ 599 w 644"/>
                <a:gd name="T11" fmla="*/ 437 h 812"/>
                <a:gd name="T12" fmla="*/ 602 w 644"/>
                <a:gd name="T13" fmla="*/ 482 h 812"/>
                <a:gd name="T14" fmla="*/ 596 w 644"/>
                <a:gd name="T15" fmla="*/ 512 h 812"/>
                <a:gd name="T16" fmla="*/ 614 w 644"/>
                <a:gd name="T17" fmla="*/ 530 h 812"/>
                <a:gd name="T18" fmla="*/ 626 w 644"/>
                <a:gd name="T19" fmla="*/ 587 h 812"/>
                <a:gd name="T20" fmla="*/ 635 w 644"/>
                <a:gd name="T21" fmla="*/ 620 h 812"/>
                <a:gd name="T22" fmla="*/ 635 w 644"/>
                <a:gd name="T23" fmla="*/ 653 h 812"/>
                <a:gd name="T24" fmla="*/ 587 w 644"/>
                <a:gd name="T25" fmla="*/ 695 h 812"/>
                <a:gd name="T26" fmla="*/ 560 w 644"/>
                <a:gd name="T27" fmla="*/ 695 h 812"/>
                <a:gd name="T28" fmla="*/ 530 w 644"/>
                <a:gd name="T29" fmla="*/ 719 h 812"/>
                <a:gd name="T30" fmla="*/ 539 w 644"/>
                <a:gd name="T31" fmla="*/ 743 h 812"/>
                <a:gd name="T32" fmla="*/ 491 w 644"/>
                <a:gd name="T33" fmla="*/ 758 h 812"/>
                <a:gd name="T34" fmla="*/ 423 w 644"/>
                <a:gd name="T35" fmla="*/ 788 h 812"/>
                <a:gd name="T36" fmla="*/ 363 w 644"/>
                <a:gd name="T37" fmla="*/ 782 h 812"/>
                <a:gd name="T38" fmla="*/ 351 w 644"/>
                <a:gd name="T39" fmla="*/ 797 h 812"/>
                <a:gd name="T40" fmla="*/ 321 w 644"/>
                <a:gd name="T41" fmla="*/ 794 h 812"/>
                <a:gd name="T42" fmla="*/ 270 w 644"/>
                <a:gd name="T43" fmla="*/ 797 h 812"/>
                <a:gd name="T44" fmla="*/ 234 w 644"/>
                <a:gd name="T45" fmla="*/ 800 h 812"/>
                <a:gd name="T46" fmla="*/ 225 w 644"/>
                <a:gd name="T47" fmla="*/ 758 h 812"/>
                <a:gd name="T48" fmla="*/ 183 w 644"/>
                <a:gd name="T49" fmla="*/ 737 h 812"/>
                <a:gd name="T50" fmla="*/ 177 w 644"/>
                <a:gd name="T51" fmla="*/ 695 h 812"/>
                <a:gd name="T52" fmla="*/ 105 w 644"/>
                <a:gd name="T53" fmla="*/ 611 h 812"/>
                <a:gd name="T54" fmla="*/ 108 w 644"/>
                <a:gd name="T55" fmla="*/ 623 h 812"/>
                <a:gd name="T56" fmla="*/ 54 w 644"/>
                <a:gd name="T57" fmla="*/ 632 h 812"/>
                <a:gd name="T58" fmla="*/ 42 w 644"/>
                <a:gd name="T59" fmla="*/ 599 h 812"/>
                <a:gd name="T60" fmla="*/ 27 w 644"/>
                <a:gd name="T61" fmla="*/ 584 h 812"/>
                <a:gd name="T62" fmla="*/ 9 w 644"/>
                <a:gd name="T63" fmla="*/ 575 h 812"/>
                <a:gd name="T64" fmla="*/ 15 w 644"/>
                <a:gd name="T65" fmla="*/ 503 h 812"/>
                <a:gd name="T66" fmla="*/ 30 w 644"/>
                <a:gd name="T67" fmla="*/ 437 h 812"/>
                <a:gd name="T68" fmla="*/ 69 w 644"/>
                <a:gd name="T69" fmla="*/ 416 h 812"/>
                <a:gd name="T70" fmla="*/ 114 w 644"/>
                <a:gd name="T71" fmla="*/ 404 h 812"/>
                <a:gd name="T72" fmla="*/ 141 w 644"/>
                <a:gd name="T73" fmla="*/ 368 h 812"/>
                <a:gd name="T74" fmla="*/ 156 w 644"/>
                <a:gd name="T75" fmla="*/ 323 h 812"/>
                <a:gd name="T76" fmla="*/ 156 w 644"/>
                <a:gd name="T77" fmla="*/ 287 h 812"/>
                <a:gd name="T78" fmla="*/ 162 w 644"/>
                <a:gd name="T79" fmla="*/ 272 h 812"/>
                <a:gd name="T80" fmla="*/ 165 w 644"/>
                <a:gd name="T81" fmla="*/ 248 h 812"/>
                <a:gd name="T82" fmla="*/ 153 w 644"/>
                <a:gd name="T83" fmla="*/ 218 h 812"/>
                <a:gd name="T84" fmla="*/ 156 w 644"/>
                <a:gd name="T85" fmla="*/ 191 h 812"/>
                <a:gd name="T86" fmla="*/ 189 w 644"/>
                <a:gd name="T87" fmla="*/ 155 h 812"/>
                <a:gd name="T88" fmla="*/ 186 w 644"/>
                <a:gd name="T89" fmla="*/ 134 h 812"/>
                <a:gd name="T90" fmla="*/ 195 w 644"/>
                <a:gd name="T91" fmla="*/ 72 h 812"/>
                <a:gd name="T92" fmla="*/ 216 w 644"/>
                <a:gd name="T93" fmla="*/ 60 h 812"/>
                <a:gd name="T94" fmla="*/ 246 w 644"/>
                <a:gd name="T95" fmla="*/ 60 h 812"/>
                <a:gd name="T96" fmla="*/ 273 w 644"/>
                <a:gd name="T97" fmla="*/ 39 h 812"/>
                <a:gd name="T98" fmla="*/ 300 w 644"/>
                <a:gd name="T99" fmla="*/ 0 h 812"/>
                <a:gd name="T100" fmla="*/ 318 w 644"/>
                <a:gd name="T101" fmla="*/ 57 h 812"/>
                <a:gd name="T102" fmla="*/ 321 w 644"/>
                <a:gd name="T103" fmla="*/ 80 h 812"/>
                <a:gd name="T104" fmla="*/ 354 w 644"/>
                <a:gd name="T105" fmla="*/ 122 h 812"/>
                <a:gd name="T106" fmla="*/ 378 w 644"/>
                <a:gd name="T107" fmla="*/ 155 h 812"/>
                <a:gd name="T108" fmla="*/ 405 w 644"/>
                <a:gd name="T109" fmla="*/ 194 h 812"/>
                <a:gd name="T110" fmla="*/ 446 w 644"/>
                <a:gd name="T111" fmla="*/ 200 h 812"/>
                <a:gd name="T112" fmla="*/ 470 w 644"/>
                <a:gd name="T113" fmla="*/ 200 h 812"/>
                <a:gd name="T114" fmla="*/ 515 w 644"/>
                <a:gd name="T115" fmla="*/ 230 h 812"/>
                <a:gd name="T116" fmla="*/ 506 w 644"/>
                <a:gd name="T117" fmla="*/ 248 h 812"/>
                <a:gd name="T118" fmla="*/ 551 w 644"/>
                <a:gd name="T119" fmla="*/ 260 h 812"/>
                <a:gd name="T120" fmla="*/ 575 w 644"/>
                <a:gd name="T121" fmla="*/ 257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4" h="812">
                  <a:moveTo>
                    <a:pt x="602" y="251"/>
                  </a:moveTo>
                  <a:lnTo>
                    <a:pt x="605" y="251"/>
                  </a:lnTo>
                  <a:lnTo>
                    <a:pt x="611" y="251"/>
                  </a:lnTo>
                  <a:lnTo>
                    <a:pt x="617" y="254"/>
                  </a:lnTo>
                  <a:lnTo>
                    <a:pt x="620" y="254"/>
                  </a:lnTo>
                  <a:lnTo>
                    <a:pt x="623" y="254"/>
                  </a:lnTo>
                  <a:lnTo>
                    <a:pt x="623" y="257"/>
                  </a:lnTo>
                  <a:lnTo>
                    <a:pt x="626" y="260"/>
                  </a:lnTo>
                  <a:lnTo>
                    <a:pt x="629" y="275"/>
                  </a:lnTo>
                  <a:lnTo>
                    <a:pt x="629" y="278"/>
                  </a:lnTo>
                  <a:lnTo>
                    <a:pt x="632" y="281"/>
                  </a:lnTo>
                  <a:lnTo>
                    <a:pt x="638" y="284"/>
                  </a:lnTo>
                  <a:lnTo>
                    <a:pt x="641" y="290"/>
                  </a:lnTo>
                  <a:lnTo>
                    <a:pt x="644" y="290"/>
                  </a:lnTo>
                  <a:lnTo>
                    <a:pt x="644" y="293"/>
                  </a:lnTo>
                  <a:lnTo>
                    <a:pt x="644" y="299"/>
                  </a:lnTo>
                  <a:lnTo>
                    <a:pt x="644" y="302"/>
                  </a:lnTo>
                  <a:lnTo>
                    <a:pt x="638" y="311"/>
                  </a:lnTo>
                  <a:lnTo>
                    <a:pt x="638" y="314"/>
                  </a:lnTo>
                  <a:lnTo>
                    <a:pt x="635" y="317"/>
                  </a:lnTo>
                  <a:lnTo>
                    <a:pt x="632" y="320"/>
                  </a:lnTo>
                  <a:lnTo>
                    <a:pt x="629" y="320"/>
                  </a:lnTo>
                  <a:lnTo>
                    <a:pt x="626" y="326"/>
                  </a:lnTo>
                  <a:lnTo>
                    <a:pt x="623" y="326"/>
                  </a:lnTo>
                  <a:lnTo>
                    <a:pt x="623" y="329"/>
                  </a:lnTo>
                  <a:lnTo>
                    <a:pt x="620" y="326"/>
                  </a:lnTo>
                  <a:lnTo>
                    <a:pt x="617" y="329"/>
                  </a:lnTo>
                  <a:lnTo>
                    <a:pt x="617" y="332"/>
                  </a:lnTo>
                  <a:lnTo>
                    <a:pt x="617" y="338"/>
                  </a:lnTo>
                  <a:lnTo>
                    <a:pt x="620" y="341"/>
                  </a:lnTo>
                  <a:lnTo>
                    <a:pt x="620" y="344"/>
                  </a:lnTo>
                  <a:lnTo>
                    <a:pt x="623" y="347"/>
                  </a:lnTo>
                  <a:lnTo>
                    <a:pt x="620" y="350"/>
                  </a:lnTo>
                  <a:lnTo>
                    <a:pt x="620" y="350"/>
                  </a:lnTo>
                  <a:lnTo>
                    <a:pt x="620" y="353"/>
                  </a:lnTo>
                  <a:lnTo>
                    <a:pt x="620" y="356"/>
                  </a:lnTo>
                  <a:lnTo>
                    <a:pt x="620" y="356"/>
                  </a:lnTo>
                  <a:lnTo>
                    <a:pt x="620" y="359"/>
                  </a:lnTo>
                  <a:lnTo>
                    <a:pt x="620" y="362"/>
                  </a:lnTo>
                  <a:lnTo>
                    <a:pt x="617" y="365"/>
                  </a:lnTo>
                  <a:lnTo>
                    <a:pt x="617" y="365"/>
                  </a:lnTo>
                  <a:lnTo>
                    <a:pt x="608" y="368"/>
                  </a:lnTo>
                  <a:lnTo>
                    <a:pt x="602" y="374"/>
                  </a:lnTo>
                  <a:lnTo>
                    <a:pt x="599" y="374"/>
                  </a:lnTo>
                  <a:lnTo>
                    <a:pt x="599" y="374"/>
                  </a:lnTo>
                  <a:lnTo>
                    <a:pt x="593" y="374"/>
                  </a:lnTo>
                  <a:lnTo>
                    <a:pt x="590" y="374"/>
                  </a:lnTo>
                  <a:lnTo>
                    <a:pt x="587" y="374"/>
                  </a:lnTo>
                  <a:lnTo>
                    <a:pt x="587" y="377"/>
                  </a:lnTo>
                  <a:lnTo>
                    <a:pt x="584" y="377"/>
                  </a:lnTo>
                  <a:lnTo>
                    <a:pt x="584" y="377"/>
                  </a:lnTo>
                  <a:lnTo>
                    <a:pt x="584" y="380"/>
                  </a:lnTo>
                  <a:lnTo>
                    <a:pt x="584" y="383"/>
                  </a:lnTo>
                  <a:lnTo>
                    <a:pt x="584" y="386"/>
                  </a:lnTo>
                  <a:lnTo>
                    <a:pt x="584" y="389"/>
                  </a:lnTo>
                  <a:lnTo>
                    <a:pt x="587" y="389"/>
                  </a:lnTo>
                  <a:lnTo>
                    <a:pt x="590" y="389"/>
                  </a:lnTo>
                  <a:lnTo>
                    <a:pt x="590" y="392"/>
                  </a:lnTo>
                  <a:lnTo>
                    <a:pt x="593" y="392"/>
                  </a:lnTo>
                  <a:lnTo>
                    <a:pt x="599" y="398"/>
                  </a:lnTo>
                  <a:lnTo>
                    <a:pt x="602" y="401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6"/>
                  </a:lnTo>
                  <a:lnTo>
                    <a:pt x="602" y="419"/>
                  </a:lnTo>
                  <a:lnTo>
                    <a:pt x="605" y="422"/>
                  </a:lnTo>
                  <a:lnTo>
                    <a:pt x="611" y="431"/>
                  </a:lnTo>
                  <a:lnTo>
                    <a:pt x="614" y="434"/>
                  </a:lnTo>
                  <a:lnTo>
                    <a:pt x="608" y="437"/>
                  </a:lnTo>
                  <a:lnTo>
                    <a:pt x="599" y="437"/>
                  </a:lnTo>
                  <a:lnTo>
                    <a:pt x="599" y="437"/>
                  </a:lnTo>
                  <a:lnTo>
                    <a:pt x="590" y="443"/>
                  </a:lnTo>
                  <a:lnTo>
                    <a:pt x="590" y="443"/>
                  </a:lnTo>
                  <a:lnTo>
                    <a:pt x="590" y="446"/>
                  </a:lnTo>
                  <a:lnTo>
                    <a:pt x="593" y="452"/>
                  </a:lnTo>
                  <a:lnTo>
                    <a:pt x="596" y="455"/>
                  </a:lnTo>
                  <a:lnTo>
                    <a:pt x="599" y="461"/>
                  </a:lnTo>
                  <a:lnTo>
                    <a:pt x="599" y="464"/>
                  </a:lnTo>
                  <a:lnTo>
                    <a:pt x="602" y="470"/>
                  </a:lnTo>
                  <a:lnTo>
                    <a:pt x="605" y="470"/>
                  </a:lnTo>
                  <a:lnTo>
                    <a:pt x="605" y="473"/>
                  </a:lnTo>
                  <a:lnTo>
                    <a:pt x="605" y="476"/>
                  </a:lnTo>
                  <a:lnTo>
                    <a:pt x="602" y="482"/>
                  </a:lnTo>
                  <a:lnTo>
                    <a:pt x="602" y="485"/>
                  </a:lnTo>
                  <a:lnTo>
                    <a:pt x="602" y="488"/>
                  </a:lnTo>
                  <a:lnTo>
                    <a:pt x="602" y="491"/>
                  </a:lnTo>
                  <a:lnTo>
                    <a:pt x="599" y="491"/>
                  </a:lnTo>
                  <a:lnTo>
                    <a:pt x="599" y="491"/>
                  </a:lnTo>
                  <a:lnTo>
                    <a:pt x="596" y="497"/>
                  </a:lnTo>
                  <a:lnTo>
                    <a:pt x="596" y="500"/>
                  </a:lnTo>
                  <a:lnTo>
                    <a:pt x="593" y="503"/>
                  </a:lnTo>
                  <a:lnTo>
                    <a:pt x="593" y="506"/>
                  </a:lnTo>
                  <a:lnTo>
                    <a:pt x="593" y="506"/>
                  </a:lnTo>
                  <a:lnTo>
                    <a:pt x="593" y="509"/>
                  </a:lnTo>
                  <a:lnTo>
                    <a:pt x="596" y="512"/>
                  </a:lnTo>
                  <a:lnTo>
                    <a:pt x="596" y="512"/>
                  </a:lnTo>
                  <a:lnTo>
                    <a:pt x="596" y="515"/>
                  </a:lnTo>
                  <a:lnTo>
                    <a:pt x="596" y="515"/>
                  </a:lnTo>
                  <a:lnTo>
                    <a:pt x="599" y="515"/>
                  </a:lnTo>
                  <a:lnTo>
                    <a:pt x="599" y="515"/>
                  </a:lnTo>
                  <a:lnTo>
                    <a:pt x="602" y="515"/>
                  </a:lnTo>
                  <a:lnTo>
                    <a:pt x="602" y="518"/>
                  </a:lnTo>
                  <a:lnTo>
                    <a:pt x="608" y="524"/>
                  </a:lnTo>
                  <a:lnTo>
                    <a:pt x="608" y="524"/>
                  </a:lnTo>
                  <a:lnTo>
                    <a:pt x="611" y="527"/>
                  </a:lnTo>
                  <a:lnTo>
                    <a:pt x="614" y="530"/>
                  </a:lnTo>
                  <a:lnTo>
                    <a:pt x="614" y="530"/>
                  </a:lnTo>
                  <a:lnTo>
                    <a:pt x="614" y="533"/>
                  </a:lnTo>
                  <a:lnTo>
                    <a:pt x="617" y="545"/>
                  </a:lnTo>
                  <a:lnTo>
                    <a:pt x="617" y="545"/>
                  </a:lnTo>
                  <a:lnTo>
                    <a:pt x="620" y="548"/>
                  </a:lnTo>
                  <a:lnTo>
                    <a:pt x="623" y="557"/>
                  </a:lnTo>
                  <a:lnTo>
                    <a:pt x="623" y="566"/>
                  </a:lnTo>
                  <a:lnTo>
                    <a:pt x="626" y="569"/>
                  </a:lnTo>
                  <a:lnTo>
                    <a:pt x="626" y="575"/>
                  </a:lnTo>
                  <a:lnTo>
                    <a:pt x="626" y="575"/>
                  </a:lnTo>
                  <a:lnTo>
                    <a:pt x="626" y="578"/>
                  </a:lnTo>
                  <a:lnTo>
                    <a:pt x="626" y="584"/>
                  </a:lnTo>
                  <a:lnTo>
                    <a:pt x="626" y="587"/>
                  </a:lnTo>
                  <a:lnTo>
                    <a:pt x="626" y="587"/>
                  </a:lnTo>
                  <a:lnTo>
                    <a:pt x="626" y="590"/>
                  </a:lnTo>
                  <a:lnTo>
                    <a:pt x="629" y="590"/>
                  </a:lnTo>
                  <a:lnTo>
                    <a:pt x="632" y="596"/>
                  </a:lnTo>
                  <a:lnTo>
                    <a:pt x="632" y="596"/>
                  </a:lnTo>
                  <a:lnTo>
                    <a:pt x="632" y="596"/>
                  </a:lnTo>
                  <a:lnTo>
                    <a:pt x="635" y="596"/>
                  </a:lnTo>
                  <a:lnTo>
                    <a:pt x="635" y="602"/>
                  </a:lnTo>
                  <a:lnTo>
                    <a:pt x="635" y="611"/>
                  </a:lnTo>
                  <a:lnTo>
                    <a:pt x="635" y="614"/>
                  </a:lnTo>
                  <a:lnTo>
                    <a:pt x="635" y="617"/>
                  </a:lnTo>
                  <a:lnTo>
                    <a:pt x="635" y="620"/>
                  </a:lnTo>
                  <a:lnTo>
                    <a:pt x="635" y="623"/>
                  </a:lnTo>
                  <a:lnTo>
                    <a:pt x="632" y="629"/>
                  </a:lnTo>
                  <a:lnTo>
                    <a:pt x="632" y="635"/>
                  </a:lnTo>
                  <a:lnTo>
                    <a:pt x="632" y="638"/>
                  </a:lnTo>
                  <a:lnTo>
                    <a:pt x="632" y="638"/>
                  </a:lnTo>
                  <a:lnTo>
                    <a:pt x="632" y="641"/>
                  </a:lnTo>
                  <a:lnTo>
                    <a:pt x="632" y="641"/>
                  </a:lnTo>
                  <a:lnTo>
                    <a:pt x="635" y="647"/>
                  </a:lnTo>
                  <a:lnTo>
                    <a:pt x="635" y="647"/>
                  </a:lnTo>
                  <a:lnTo>
                    <a:pt x="635" y="650"/>
                  </a:lnTo>
                  <a:lnTo>
                    <a:pt x="635" y="653"/>
                  </a:lnTo>
                  <a:lnTo>
                    <a:pt x="635" y="653"/>
                  </a:lnTo>
                  <a:lnTo>
                    <a:pt x="632" y="656"/>
                  </a:lnTo>
                  <a:lnTo>
                    <a:pt x="629" y="665"/>
                  </a:lnTo>
                  <a:lnTo>
                    <a:pt x="626" y="668"/>
                  </a:lnTo>
                  <a:lnTo>
                    <a:pt x="626" y="671"/>
                  </a:lnTo>
                  <a:lnTo>
                    <a:pt x="626" y="677"/>
                  </a:lnTo>
                  <a:lnTo>
                    <a:pt x="620" y="677"/>
                  </a:lnTo>
                  <a:lnTo>
                    <a:pt x="614" y="674"/>
                  </a:lnTo>
                  <a:lnTo>
                    <a:pt x="605" y="680"/>
                  </a:lnTo>
                  <a:lnTo>
                    <a:pt x="590" y="686"/>
                  </a:lnTo>
                  <a:lnTo>
                    <a:pt x="590" y="689"/>
                  </a:lnTo>
                  <a:lnTo>
                    <a:pt x="587" y="692"/>
                  </a:lnTo>
                  <a:lnTo>
                    <a:pt x="587" y="695"/>
                  </a:lnTo>
                  <a:lnTo>
                    <a:pt x="584" y="695"/>
                  </a:lnTo>
                  <a:lnTo>
                    <a:pt x="584" y="695"/>
                  </a:lnTo>
                  <a:lnTo>
                    <a:pt x="581" y="695"/>
                  </a:lnTo>
                  <a:lnTo>
                    <a:pt x="578" y="695"/>
                  </a:lnTo>
                  <a:lnTo>
                    <a:pt x="575" y="695"/>
                  </a:lnTo>
                  <a:lnTo>
                    <a:pt x="572" y="701"/>
                  </a:lnTo>
                  <a:lnTo>
                    <a:pt x="572" y="701"/>
                  </a:lnTo>
                  <a:lnTo>
                    <a:pt x="563" y="698"/>
                  </a:lnTo>
                  <a:lnTo>
                    <a:pt x="563" y="695"/>
                  </a:lnTo>
                  <a:lnTo>
                    <a:pt x="563" y="695"/>
                  </a:lnTo>
                  <a:lnTo>
                    <a:pt x="560" y="695"/>
                  </a:lnTo>
                  <a:lnTo>
                    <a:pt x="560" y="695"/>
                  </a:lnTo>
                  <a:lnTo>
                    <a:pt x="557" y="698"/>
                  </a:lnTo>
                  <a:lnTo>
                    <a:pt x="548" y="704"/>
                  </a:lnTo>
                  <a:lnTo>
                    <a:pt x="545" y="707"/>
                  </a:lnTo>
                  <a:lnTo>
                    <a:pt x="539" y="707"/>
                  </a:lnTo>
                  <a:lnTo>
                    <a:pt x="539" y="707"/>
                  </a:lnTo>
                  <a:lnTo>
                    <a:pt x="539" y="710"/>
                  </a:lnTo>
                  <a:lnTo>
                    <a:pt x="539" y="713"/>
                  </a:lnTo>
                  <a:lnTo>
                    <a:pt x="539" y="716"/>
                  </a:lnTo>
                  <a:lnTo>
                    <a:pt x="536" y="716"/>
                  </a:lnTo>
                  <a:lnTo>
                    <a:pt x="533" y="716"/>
                  </a:lnTo>
                  <a:lnTo>
                    <a:pt x="530" y="716"/>
                  </a:lnTo>
                  <a:lnTo>
                    <a:pt x="530" y="719"/>
                  </a:lnTo>
                  <a:lnTo>
                    <a:pt x="530" y="719"/>
                  </a:lnTo>
                  <a:lnTo>
                    <a:pt x="530" y="722"/>
                  </a:lnTo>
                  <a:lnTo>
                    <a:pt x="533" y="725"/>
                  </a:lnTo>
                  <a:lnTo>
                    <a:pt x="533" y="725"/>
                  </a:lnTo>
                  <a:lnTo>
                    <a:pt x="533" y="728"/>
                  </a:lnTo>
                  <a:lnTo>
                    <a:pt x="530" y="731"/>
                  </a:lnTo>
                  <a:lnTo>
                    <a:pt x="530" y="731"/>
                  </a:lnTo>
                  <a:lnTo>
                    <a:pt x="530" y="734"/>
                  </a:lnTo>
                  <a:lnTo>
                    <a:pt x="533" y="737"/>
                  </a:lnTo>
                  <a:lnTo>
                    <a:pt x="536" y="740"/>
                  </a:lnTo>
                  <a:lnTo>
                    <a:pt x="536" y="743"/>
                  </a:lnTo>
                  <a:lnTo>
                    <a:pt x="539" y="743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9"/>
                  </a:lnTo>
                  <a:lnTo>
                    <a:pt x="539" y="749"/>
                  </a:lnTo>
                  <a:lnTo>
                    <a:pt x="536" y="752"/>
                  </a:lnTo>
                  <a:lnTo>
                    <a:pt x="521" y="755"/>
                  </a:lnTo>
                  <a:lnTo>
                    <a:pt x="509" y="755"/>
                  </a:lnTo>
                  <a:lnTo>
                    <a:pt x="503" y="758"/>
                  </a:lnTo>
                  <a:lnTo>
                    <a:pt x="503" y="758"/>
                  </a:lnTo>
                  <a:lnTo>
                    <a:pt x="500" y="758"/>
                  </a:lnTo>
                  <a:lnTo>
                    <a:pt x="497" y="758"/>
                  </a:lnTo>
                  <a:lnTo>
                    <a:pt x="491" y="758"/>
                  </a:lnTo>
                  <a:lnTo>
                    <a:pt x="479" y="767"/>
                  </a:lnTo>
                  <a:lnTo>
                    <a:pt x="476" y="770"/>
                  </a:lnTo>
                  <a:lnTo>
                    <a:pt x="473" y="773"/>
                  </a:lnTo>
                  <a:lnTo>
                    <a:pt x="473" y="773"/>
                  </a:lnTo>
                  <a:lnTo>
                    <a:pt x="470" y="773"/>
                  </a:lnTo>
                  <a:lnTo>
                    <a:pt x="470" y="776"/>
                  </a:lnTo>
                  <a:lnTo>
                    <a:pt x="467" y="776"/>
                  </a:lnTo>
                  <a:lnTo>
                    <a:pt x="467" y="782"/>
                  </a:lnTo>
                  <a:lnTo>
                    <a:pt x="461" y="791"/>
                  </a:lnTo>
                  <a:lnTo>
                    <a:pt x="440" y="788"/>
                  </a:lnTo>
                  <a:lnTo>
                    <a:pt x="429" y="791"/>
                  </a:lnTo>
                  <a:lnTo>
                    <a:pt x="423" y="788"/>
                  </a:lnTo>
                  <a:lnTo>
                    <a:pt x="411" y="788"/>
                  </a:lnTo>
                  <a:lnTo>
                    <a:pt x="408" y="788"/>
                  </a:lnTo>
                  <a:lnTo>
                    <a:pt x="405" y="785"/>
                  </a:lnTo>
                  <a:lnTo>
                    <a:pt x="402" y="785"/>
                  </a:lnTo>
                  <a:lnTo>
                    <a:pt x="384" y="785"/>
                  </a:lnTo>
                  <a:lnTo>
                    <a:pt x="381" y="785"/>
                  </a:lnTo>
                  <a:lnTo>
                    <a:pt x="378" y="785"/>
                  </a:lnTo>
                  <a:lnTo>
                    <a:pt x="375" y="788"/>
                  </a:lnTo>
                  <a:lnTo>
                    <a:pt x="372" y="791"/>
                  </a:lnTo>
                  <a:lnTo>
                    <a:pt x="369" y="791"/>
                  </a:lnTo>
                  <a:lnTo>
                    <a:pt x="369" y="788"/>
                  </a:lnTo>
                  <a:lnTo>
                    <a:pt x="363" y="782"/>
                  </a:lnTo>
                  <a:lnTo>
                    <a:pt x="363" y="782"/>
                  </a:lnTo>
                  <a:lnTo>
                    <a:pt x="360" y="779"/>
                  </a:lnTo>
                  <a:lnTo>
                    <a:pt x="357" y="782"/>
                  </a:lnTo>
                  <a:lnTo>
                    <a:pt x="357" y="782"/>
                  </a:lnTo>
                  <a:lnTo>
                    <a:pt x="357" y="785"/>
                  </a:lnTo>
                  <a:lnTo>
                    <a:pt x="357" y="788"/>
                  </a:lnTo>
                  <a:lnTo>
                    <a:pt x="357" y="791"/>
                  </a:lnTo>
                  <a:lnTo>
                    <a:pt x="357" y="791"/>
                  </a:lnTo>
                  <a:lnTo>
                    <a:pt x="354" y="794"/>
                  </a:lnTo>
                  <a:lnTo>
                    <a:pt x="354" y="794"/>
                  </a:lnTo>
                  <a:lnTo>
                    <a:pt x="354" y="797"/>
                  </a:lnTo>
                  <a:lnTo>
                    <a:pt x="351" y="797"/>
                  </a:lnTo>
                  <a:lnTo>
                    <a:pt x="342" y="797"/>
                  </a:lnTo>
                  <a:lnTo>
                    <a:pt x="339" y="797"/>
                  </a:lnTo>
                  <a:lnTo>
                    <a:pt x="336" y="797"/>
                  </a:lnTo>
                  <a:lnTo>
                    <a:pt x="333" y="800"/>
                  </a:lnTo>
                  <a:lnTo>
                    <a:pt x="333" y="800"/>
                  </a:lnTo>
                  <a:lnTo>
                    <a:pt x="330" y="803"/>
                  </a:lnTo>
                  <a:lnTo>
                    <a:pt x="327" y="800"/>
                  </a:lnTo>
                  <a:lnTo>
                    <a:pt x="324" y="800"/>
                  </a:lnTo>
                  <a:lnTo>
                    <a:pt x="324" y="797"/>
                  </a:lnTo>
                  <a:lnTo>
                    <a:pt x="324" y="797"/>
                  </a:lnTo>
                  <a:lnTo>
                    <a:pt x="324" y="794"/>
                  </a:lnTo>
                  <a:lnTo>
                    <a:pt x="321" y="794"/>
                  </a:lnTo>
                  <a:lnTo>
                    <a:pt x="315" y="794"/>
                  </a:lnTo>
                  <a:lnTo>
                    <a:pt x="312" y="794"/>
                  </a:lnTo>
                  <a:lnTo>
                    <a:pt x="309" y="791"/>
                  </a:lnTo>
                  <a:lnTo>
                    <a:pt x="309" y="791"/>
                  </a:lnTo>
                  <a:lnTo>
                    <a:pt x="306" y="794"/>
                  </a:lnTo>
                  <a:lnTo>
                    <a:pt x="291" y="806"/>
                  </a:lnTo>
                  <a:lnTo>
                    <a:pt x="285" y="812"/>
                  </a:lnTo>
                  <a:lnTo>
                    <a:pt x="276" y="806"/>
                  </a:lnTo>
                  <a:lnTo>
                    <a:pt x="273" y="803"/>
                  </a:lnTo>
                  <a:lnTo>
                    <a:pt x="273" y="800"/>
                  </a:lnTo>
                  <a:lnTo>
                    <a:pt x="273" y="800"/>
                  </a:lnTo>
                  <a:lnTo>
                    <a:pt x="270" y="797"/>
                  </a:lnTo>
                  <a:lnTo>
                    <a:pt x="267" y="797"/>
                  </a:lnTo>
                  <a:lnTo>
                    <a:pt x="264" y="800"/>
                  </a:lnTo>
                  <a:lnTo>
                    <a:pt x="264" y="800"/>
                  </a:lnTo>
                  <a:lnTo>
                    <a:pt x="264" y="803"/>
                  </a:lnTo>
                  <a:lnTo>
                    <a:pt x="261" y="803"/>
                  </a:lnTo>
                  <a:lnTo>
                    <a:pt x="258" y="806"/>
                  </a:lnTo>
                  <a:lnTo>
                    <a:pt x="249" y="806"/>
                  </a:lnTo>
                  <a:lnTo>
                    <a:pt x="246" y="806"/>
                  </a:lnTo>
                  <a:lnTo>
                    <a:pt x="243" y="806"/>
                  </a:lnTo>
                  <a:lnTo>
                    <a:pt x="240" y="803"/>
                  </a:lnTo>
                  <a:lnTo>
                    <a:pt x="237" y="803"/>
                  </a:lnTo>
                  <a:lnTo>
                    <a:pt x="234" y="800"/>
                  </a:lnTo>
                  <a:lnTo>
                    <a:pt x="237" y="788"/>
                  </a:lnTo>
                  <a:lnTo>
                    <a:pt x="234" y="785"/>
                  </a:lnTo>
                  <a:lnTo>
                    <a:pt x="231" y="782"/>
                  </a:lnTo>
                  <a:lnTo>
                    <a:pt x="228" y="779"/>
                  </a:lnTo>
                  <a:lnTo>
                    <a:pt x="228" y="776"/>
                  </a:lnTo>
                  <a:lnTo>
                    <a:pt x="225" y="773"/>
                  </a:lnTo>
                  <a:lnTo>
                    <a:pt x="228" y="767"/>
                  </a:lnTo>
                  <a:lnTo>
                    <a:pt x="228" y="767"/>
                  </a:lnTo>
                  <a:lnTo>
                    <a:pt x="228" y="764"/>
                  </a:lnTo>
                  <a:lnTo>
                    <a:pt x="228" y="761"/>
                  </a:lnTo>
                  <a:lnTo>
                    <a:pt x="225" y="761"/>
                  </a:lnTo>
                  <a:lnTo>
                    <a:pt x="225" y="758"/>
                  </a:lnTo>
                  <a:lnTo>
                    <a:pt x="222" y="758"/>
                  </a:lnTo>
                  <a:lnTo>
                    <a:pt x="219" y="755"/>
                  </a:lnTo>
                  <a:lnTo>
                    <a:pt x="219" y="755"/>
                  </a:lnTo>
                  <a:lnTo>
                    <a:pt x="204" y="755"/>
                  </a:lnTo>
                  <a:lnTo>
                    <a:pt x="201" y="755"/>
                  </a:lnTo>
                  <a:lnTo>
                    <a:pt x="201" y="752"/>
                  </a:lnTo>
                  <a:lnTo>
                    <a:pt x="201" y="746"/>
                  </a:lnTo>
                  <a:lnTo>
                    <a:pt x="201" y="746"/>
                  </a:lnTo>
                  <a:lnTo>
                    <a:pt x="198" y="746"/>
                  </a:lnTo>
                  <a:lnTo>
                    <a:pt x="195" y="743"/>
                  </a:lnTo>
                  <a:lnTo>
                    <a:pt x="189" y="740"/>
                  </a:lnTo>
                  <a:lnTo>
                    <a:pt x="183" y="737"/>
                  </a:lnTo>
                  <a:lnTo>
                    <a:pt x="180" y="734"/>
                  </a:lnTo>
                  <a:lnTo>
                    <a:pt x="180" y="731"/>
                  </a:lnTo>
                  <a:lnTo>
                    <a:pt x="177" y="725"/>
                  </a:lnTo>
                  <a:lnTo>
                    <a:pt x="177" y="722"/>
                  </a:lnTo>
                  <a:lnTo>
                    <a:pt x="177" y="716"/>
                  </a:lnTo>
                  <a:lnTo>
                    <a:pt x="177" y="713"/>
                  </a:lnTo>
                  <a:lnTo>
                    <a:pt x="177" y="710"/>
                  </a:lnTo>
                  <a:lnTo>
                    <a:pt x="177" y="710"/>
                  </a:lnTo>
                  <a:lnTo>
                    <a:pt x="180" y="707"/>
                  </a:lnTo>
                  <a:lnTo>
                    <a:pt x="180" y="704"/>
                  </a:lnTo>
                  <a:lnTo>
                    <a:pt x="177" y="701"/>
                  </a:lnTo>
                  <a:lnTo>
                    <a:pt x="177" y="695"/>
                  </a:lnTo>
                  <a:lnTo>
                    <a:pt x="174" y="692"/>
                  </a:lnTo>
                  <a:lnTo>
                    <a:pt x="171" y="686"/>
                  </a:lnTo>
                  <a:lnTo>
                    <a:pt x="162" y="680"/>
                  </a:lnTo>
                  <a:lnTo>
                    <a:pt x="135" y="641"/>
                  </a:lnTo>
                  <a:lnTo>
                    <a:pt x="132" y="629"/>
                  </a:lnTo>
                  <a:lnTo>
                    <a:pt x="129" y="626"/>
                  </a:lnTo>
                  <a:lnTo>
                    <a:pt x="126" y="623"/>
                  </a:lnTo>
                  <a:lnTo>
                    <a:pt x="126" y="620"/>
                  </a:lnTo>
                  <a:lnTo>
                    <a:pt x="120" y="620"/>
                  </a:lnTo>
                  <a:lnTo>
                    <a:pt x="108" y="611"/>
                  </a:lnTo>
                  <a:lnTo>
                    <a:pt x="105" y="611"/>
                  </a:lnTo>
                  <a:lnTo>
                    <a:pt x="105" y="611"/>
                  </a:lnTo>
                  <a:lnTo>
                    <a:pt x="105" y="611"/>
                  </a:lnTo>
                  <a:lnTo>
                    <a:pt x="105" y="611"/>
                  </a:lnTo>
                  <a:lnTo>
                    <a:pt x="105" y="614"/>
                  </a:lnTo>
                  <a:lnTo>
                    <a:pt x="105" y="617"/>
                  </a:lnTo>
                  <a:lnTo>
                    <a:pt x="105" y="617"/>
                  </a:lnTo>
                  <a:lnTo>
                    <a:pt x="105" y="617"/>
                  </a:lnTo>
                  <a:lnTo>
                    <a:pt x="108" y="617"/>
                  </a:lnTo>
                  <a:lnTo>
                    <a:pt x="108" y="620"/>
                  </a:lnTo>
                  <a:lnTo>
                    <a:pt x="108" y="620"/>
                  </a:lnTo>
                  <a:lnTo>
                    <a:pt x="108" y="620"/>
                  </a:lnTo>
                  <a:lnTo>
                    <a:pt x="108" y="623"/>
                  </a:lnTo>
                  <a:lnTo>
                    <a:pt x="108" y="623"/>
                  </a:lnTo>
                  <a:lnTo>
                    <a:pt x="108" y="626"/>
                  </a:lnTo>
                  <a:lnTo>
                    <a:pt x="105" y="626"/>
                  </a:lnTo>
                  <a:lnTo>
                    <a:pt x="105" y="626"/>
                  </a:lnTo>
                  <a:lnTo>
                    <a:pt x="87" y="626"/>
                  </a:lnTo>
                  <a:lnTo>
                    <a:pt x="84" y="629"/>
                  </a:lnTo>
                  <a:lnTo>
                    <a:pt x="81" y="629"/>
                  </a:lnTo>
                  <a:lnTo>
                    <a:pt x="81" y="629"/>
                  </a:lnTo>
                  <a:lnTo>
                    <a:pt x="78" y="632"/>
                  </a:lnTo>
                  <a:lnTo>
                    <a:pt x="78" y="632"/>
                  </a:lnTo>
                  <a:lnTo>
                    <a:pt x="66" y="629"/>
                  </a:lnTo>
                  <a:lnTo>
                    <a:pt x="57" y="632"/>
                  </a:lnTo>
                  <a:lnTo>
                    <a:pt x="54" y="632"/>
                  </a:lnTo>
                  <a:lnTo>
                    <a:pt x="51" y="629"/>
                  </a:lnTo>
                  <a:lnTo>
                    <a:pt x="51" y="626"/>
                  </a:lnTo>
                  <a:lnTo>
                    <a:pt x="48" y="623"/>
                  </a:lnTo>
                  <a:lnTo>
                    <a:pt x="48" y="623"/>
                  </a:lnTo>
                  <a:lnTo>
                    <a:pt x="48" y="617"/>
                  </a:lnTo>
                  <a:lnTo>
                    <a:pt x="48" y="611"/>
                  </a:lnTo>
                  <a:lnTo>
                    <a:pt x="51" y="605"/>
                  </a:lnTo>
                  <a:lnTo>
                    <a:pt x="51" y="60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599"/>
                  </a:lnTo>
                  <a:lnTo>
                    <a:pt x="42" y="599"/>
                  </a:lnTo>
                  <a:lnTo>
                    <a:pt x="42" y="596"/>
                  </a:lnTo>
                  <a:lnTo>
                    <a:pt x="42" y="593"/>
                  </a:lnTo>
                  <a:lnTo>
                    <a:pt x="39" y="593"/>
                  </a:lnTo>
                  <a:lnTo>
                    <a:pt x="36" y="593"/>
                  </a:lnTo>
                  <a:lnTo>
                    <a:pt x="33" y="593"/>
                  </a:lnTo>
                  <a:lnTo>
                    <a:pt x="30" y="593"/>
                  </a:lnTo>
                  <a:lnTo>
                    <a:pt x="27" y="593"/>
                  </a:lnTo>
                  <a:lnTo>
                    <a:pt x="24" y="593"/>
                  </a:lnTo>
                  <a:lnTo>
                    <a:pt x="24" y="590"/>
                  </a:lnTo>
                  <a:lnTo>
                    <a:pt x="24" y="590"/>
                  </a:lnTo>
                  <a:lnTo>
                    <a:pt x="27" y="587"/>
                  </a:lnTo>
                  <a:lnTo>
                    <a:pt x="27" y="584"/>
                  </a:lnTo>
                  <a:lnTo>
                    <a:pt x="27" y="581"/>
                  </a:lnTo>
                  <a:lnTo>
                    <a:pt x="24" y="581"/>
                  </a:lnTo>
                  <a:lnTo>
                    <a:pt x="24" y="578"/>
                  </a:lnTo>
                  <a:lnTo>
                    <a:pt x="18" y="581"/>
                  </a:lnTo>
                  <a:lnTo>
                    <a:pt x="15" y="581"/>
                  </a:lnTo>
                  <a:lnTo>
                    <a:pt x="15" y="581"/>
                  </a:lnTo>
                  <a:lnTo>
                    <a:pt x="15" y="578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9" y="575"/>
                  </a:lnTo>
                  <a:lnTo>
                    <a:pt x="6" y="575"/>
                  </a:lnTo>
                  <a:lnTo>
                    <a:pt x="3" y="575"/>
                  </a:lnTo>
                  <a:lnTo>
                    <a:pt x="3" y="572"/>
                  </a:lnTo>
                  <a:lnTo>
                    <a:pt x="3" y="569"/>
                  </a:lnTo>
                  <a:lnTo>
                    <a:pt x="0" y="569"/>
                  </a:lnTo>
                  <a:lnTo>
                    <a:pt x="0" y="563"/>
                  </a:lnTo>
                  <a:lnTo>
                    <a:pt x="3" y="539"/>
                  </a:lnTo>
                  <a:lnTo>
                    <a:pt x="6" y="524"/>
                  </a:lnTo>
                  <a:lnTo>
                    <a:pt x="6" y="518"/>
                  </a:lnTo>
                  <a:lnTo>
                    <a:pt x="9" y="515"/>
                  </a:lnTo>
                  <a:lnTo>
                    <a:pt x="9" y="512"/>
                  </a:lnTo>
                  <a:lnTo>
                    <a:pt x="15" y="503"/>
                  </a:lnTo>
                  <a:lnTo>
                    <a:pt x="21" y="494"/>
                  </a:lnTo>
                  <a:lnTo>
                    <a:pt x="21" y="491"/>
                  </a:lnTo>
                  <a:lnTo>
                    <a:pt x="21" y="485"/>
                  </a:lnTo>
                  <a:lnTo>
                    <a:pt x="21" y="482"/>
                  </a:lnTo>
                  <a:lnTo>
                    <a:pt x="24" y="476"/>
                  </a:lnTo>
                  <a:lnTo>
                    <a:pt x="24" y="470"/>
                  </a:lnTo>
                  <a:lnTo>
                    <a:pt x="33" y="455"/>
                  </a:lnTo>
                  <a:lnTo>
                    <a:pt x="33" y="452"/>
                  </a:lnTo>
                  <a:lnTo>
                    <a:pt x="33" y="452"/>
                  </a:lnTo>
                  <a:lnTo>
                    <a:pt x="30" y="446"/>
                  </a:lnTo>
                  <a:lnTo>
                    <a:pt x="30" y="440"/>
                  </a:lnTo>
                  <a:lnTo>
                    <a:pt x="30" y="437"/>
                  </a:lnTo>
                  <a:lnTo>
                    <a:pt x="36" y="425"/>
                  </a:lnTo>
                  <a:lnTo>
                    <a:pt x="45" y="425"/>
                  </a:lnTo>
                  <a:lnTo>
                    <a:pt x="51" y="428"/>
                  </a:lnTo>
                  <a:lnTo>
                    <a:pt x="63" y="431"/>
                  </a:lnTo>
                  <a:lnTo>
                    <a:pt x="66" y="431"/>
                  </a:lnTo>
                  <a:lnTo>
                    <a:pt x="66" y="428"/>
                  </a:lnTo>
                  <a:lnTo>
                    <a:pt x="66" y="428"/>
                  </a:lnTo>
                  <a:lnTo>
                    <a:pt x="66" y="422"/>
                  </a:lnTo>
                  <a:lnTo>
                    <a:pt x="66" y="422"/>
                  </a:lnTo>
                  <a:lnTo>
                    <a:pt x="66" y="419"/>
                  </a:lnTo>
                  <a:lnTo>
                    <a:pt x="66" y="416"/>
                  </a:lnTo>
                  <a:lnTo>
                    <a:pt x="69" y="416"/>
                  </a:lnTo>
                  <a:lnTo>
                    <a:pt x="72" y="416"/>
                  </a:lnTo>
                  <a:lnTo>
                    <a:pt x="75" y="419"/>
                  </a:lnTo>
                  <a:lnTo>
                    <a:pt x="78" y="419"/>
                  </a:lnTo>
                  <a:lnTo>
                    <a:pt x="81" y="419"/>
                  </a:lnTo>
                  <a:lnTo>
                    <a:pt x="81" y="416"/>
                  </a:lnTo>
                  <a:lnTo>
                    <a:pt x="84" y="413"/>
                  </a:lnTo>
                  <a:lnTo>
                    <a:pt x="87" y="413"/>
                  </a:lnTo>
                  <a:lnTo>
                    <a:pt x="93" y="410"/>
                  </a:lnTo>
                  <a:lnTo>
                    <a:pt x="105" y="404"/>
                  </a:lnTo>
                  <a:lnTo>
                    <a:pt x="108" y="404"/>
                  </a:lnTo>
                  <a:lnTo>
                    <a:pt x="111" y="404"/>
                  </a:lnTo>
                  <a:lnTo>
                    <a:pt x="114" y="404"/>
                  </a:lnTo>
                  <a:lnTo>
                    <a:pt x="114" y="401"/>
                  </a:lnTo>
                  <a:lnTo>
                    <a:pt x="114" y="398"/>
                  </a:lnTo>
                  <a:lnTo>
                    <a:pt x="114" y="398"/>
                  </a:lnTo>
                  <a:lnTo>
                    <a:pt x="111" y="392"/>
                  </a:lnTo>
                  <a:lnTo>
                    <a:pt x="114" y="386"/>
                  </a:lnTo>
                  <a:lnTo>
                    <a:pt x="120" y="380"/>
                  </a:lnTo>
                  <a:lnTo>
                    <a:pt x="123" y="377"/>
                  </a:lnTo>
                  <a:lnTo>
                    <a:pt x="126" y="377"/>
                  </a:lnTo>
                  <a:lnTo>
                    <a:pt x="126" y="377"/>
                  </a:lnTo>
                  <a:lnTo>
                    <a:pt x="132" y="374"/>
                  </a:lnTo>
                  <a:lnTo>
                    <a:pt x="138" y="371"/>
                  </a:lnTo>
                  <a:lnTo>
                    <a:pt x="141" y="368"/>
                  </a:lnTo>
                  <a:lnTo>
                    <a:pt x="141" y="365"/>
                  </a:lnTo>
                  <a:lnTo>
                    <a:pt x="147" y="350"/>
                  </a:lnTo>
                  <a:lnTo>
                    <a:pt x="147" y="347"/>
                  </a:lnTo>
                  <a:lnTo>
                    <a:pt x="147" y="344"/>
                  </a:lnTo>
                  <a:lnTo>
                    <a:pt x="147" y="341"/>
                  </a:lnTo>
                  <a:lnTo>
                    <a:pt x="147" y="338"/>
                  </a:lnTo>
                  <a:lnTo>
                    <a:pt x="147" y="338"/>
                  </a:lnTo>
                  <a:lnTo>
                    <a:pt x="147" y="335"/>
                  </a:lnTo>
                  <a:lnTo>
                    <a:pt x="150" y="332"/>
                  </a:lnTo>
                  <a:lnTo>
                    <a:pt x="150" y="329"/>
                  </a:lnTo>
                  <a:lnTo>
                    <a:pt x="153" y="326"/>
                  </a:lnTo>
                  <a:lnTo>
                    <a:pt x="156" y="323"/>
                  </a:lnTo>
                  <a:lnTo>
                    <a:pt x="159" y="320"/>
                  </a:lnTo>
                  <a:lnTo>
                    <a:pt x="162" y="317"/>
                  </a:lnTo>
                  <a:lnTo>
                    <a:pt x="162" y="314"/>
                  </a:lnTo>
                  <a:lnTo>
                    <a:pt x="162" y="308"/>
                  </a:lnTo>
                  <a:lnTo>
                    <a:pt x="162" y="305"/>
                  </a:lnTo>
                  <a:lnTo>
                    <a:pt x="162" y="302"/>
                  </a:lnTo>
                  <a:lnTo>
                    <a:pt x="162" y="296"/>
                  </a:lnTo>
                  <a:lnTo>
                    <a:pt x="165" y="293"/>
                  </a:lnTo>
                  <a:lnTo>
                    <a:pt x="162" y="290"/>
                  </a:lnTo>
                  <a:lnTo>
                    <a:pt x="159" y="290"/>
                  </a:lnTo>
                  <a:lnTo>
                    <a:pt x="156" y="290"/>
                  </a:lnTo>
                  <a:lnTo>
                    <a:pt x="156" y="287"/>
                  </a:lnTo>
                  <a:lnTo>
                    <a:pt x="156" y="287"/>
                  </a:lnTo>
                  <a:lnTo>
                    <a:pt x="153" y="284"/>
                  </a:lnTo>
                  <a:lnTo>
                    <a:pt x="153" y="281"/>
                  </a:lnTo>
                  <a:lnTo>
                    <a:pt x="153" y="278"/>
                  </a:lnTo>
                  <a:lnTo>
                    <a:pt x="156" y="278"/>
                  </a:lnTo>
                  <a:lnTo>
                    <a:pt x="156" y="278"/>
                  </a:lnTo>
                  <a:lnTo>
                    <a:pt x="162" y="278"/>
                  </a:lnTo>
                  <a:lnTo>
                    <a:pt x="162" y="275"/>
                  </a:lnTo>
                  <a:lnTo>
                    <a:pt x="165" y="275"/>
                  </a:lnTo>
                  <a:lnTo>
                    <a:pt x="165" y="272"/>
                  </a:lnTo>
                  <a:lnTo>
                    <a:pt x="165" y="272"/>
                  </a:lnTo>
                  <a:lnTo>
                    <a:pt x="162" y="272"/>
                  </a:lnTo>
                  <a:lnTo>
                    <a:pt x="162" y="269"/>
                  </a:lnTo>
                  <a:lnTo>
                    <a:pt x="162" y="266"/>
                  </a:lnTo>
                  <a:lnTo>
                    <a:pt x="162" y="266"/>
                  </a:lnTo>
                  <a:lnTo>
                    <a:pt x="165" y="263"/>
                  </a:lnTo>
                  <a:lnTo>
                    <a:pt x="171" y="257"/>
                  </a:lnTo>
                  <a:lnTo>
                    <a:pt x="177" y="257"/>
                  </a:lnTo>
                  <a:lnTo>
                    <a:pt x="177" y="254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4" y="251"/>
                  </a:lnTo>
                  <a:lnTo>
                    <a:pt x="174" y="248"/>
                  </a:lnTo>
                  <a:lnTo>
                    <a:pt x="165" y="248"/>
                  </a:lnTo>
                  <a:lnTo>
                    <a:pt x="165" y="248"/>
                  </a:lnTo>
                  <a:lnTo>
                    <a:pt x="153" y="239"/>
                  </a:lnTo>
                  <a:lnTo>
                    <a:pt x="156" y="239"/>
                  </a:lnTo>
                  <a:lnTo>
                    <a:pt x="159" y="236"/>
                  </a:lnTo>
                  <a:lnTo>
                    <a:pt x="159" y="236"/>
                  </a:lnTo>
                  <a:lnTo>
                    <a:pt x="159" y="233"/>
                  </a:lnTo>
                  <a:lnTo>
                    <a:pt x="159" y="230"/>
                  </a:lnTo>
                  <a:lnTo>
                    <a:pt x="159" y="227"/>
                  </a:lnTo>
                  <a:lnTo>
                    <a:pt x="153" y="221"/>
                  </a:lnTo>
                  <a:lnTo>
                    <a:pt x="153" y="221"/>
                  </a:lnTo>
                  <a:lnTo>
                    <a:pt x="153" y="218"/>
                  </a:lnTo>
                  <a:lnTo>
                    <a:pt x="153" y="218"/>
                  </a:lnTo>
                  <a:lnTo>
                    <a:pt x="153" y="215"/>
                  </a:lnTo>
                  <a:lnTo>
                    <a:pt x="153" y="209"/>
                  </a:lnTo>
                  <a:lnTo>
                    <a:pt x="153" y="206"/>
                  </a:lnTo>
                  <a:lnTo>
                    <a:pt x="153" y="206"/>
                  </a:lnTo>
                  <a:lnTo>
                    <a:pt x="150" y="203"/>
                  </a:lnTo>
                  <a:lnTo>
                    <a:pt x="150" y="203"/>
                  </a:lnTo>
                  <a:lnTo>
                    <a:pt x="150" y="200"/>
                  </a:lnTo>
                  <a:lnTo>
                    <a:pt x="150" y="197"/>
                  </a:lnTo>
                  <a:lnTo>
                    <a:pt x="150" y="194"/>
                  </a:lnTo>
                  <a:lnTo>
                    <a:pt x="153" y="194"/>
                  </a:lnTo>
                  <a:lnTo>
                    <a:pt x="153" y="191"/>
                  </a:lnTo>
                  <a:lnTo>
                    <a:pt x="156" y="191"/>
                  </a:lnTo>
                  <a:lnTo>
                    <a:pt x="159" y="191"/>
                  </a:lnTo>
                  <a:lnTo>
                    <a:pt x="174" y="185"/>
                  </a:lnTo>
                  <a:lnTo>
                    <a:pt x="180" y="182"/>
                  </a:lnTo>
                  <a:lnTo>
                    <a:pt x="186" y="176"/>
                  </a:lnTo>
                  <a:lnTo>
                    <a:pt x="186" y="173"/>
                  </a:lnTo>
                  <a:lnTo>
                    <a:pt x="186" y="170"/>
                  </a:lnTo>
                  <a:lnTo>
                    <a:pt x="189" y="167"/>
                  </a:lnTo>
                  <a:lnTo>
                    <a:pt x="189" y="167"/>
                  </a:lnTo>
                  <a:lnTo>
                    <a:pt x="192" y="164"/>
                  </a:lnTo>
                  <a:lnTo>
                    <a:pt x="192" y="161"/>
                  </a:lnTo>
                  <a:lnTo>
                    <a:pt x="192" y="158"/>
                  </a:lnTo>
                  <a:lnTo>
                    <a:pt x="189" y="155"/>
                  </a:lnTo>
                  <a:lnTo>
                    <a:pt x="189" y="155"/>
                  </a:lnTo>
                  <a:lnTo>
                    <a:pt x="186" y="152"/>
                  </a:lnTo>
                  <a:lnTo>
                    <a:pt x="186" y="149"/>
                  </a:lnTo>
                  <a:lnTo>
                    <a:pt x="186" y="146"/>
                  </a:lnTo>
                  <a:lnTo>
                    <a:pt x="186" y="146"/>
                  </a:lnTo>
                  <a:lnTo>
                    <a:pt x="186" y="143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37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4" y="122"/>
                  </a:lnTo>
                  <a:lnTo>
                    <a:pt x="168" y="116"/>
                  </a:lnTo>
                  <a:lnTo>
                    <a:pt x="165" y="113"/>
                  </a:lnTo>
                  <a:lnTo>
                    <a:pt x="162" y="107"/>
                  </a:lnTo>
                  <a:lnTo>
                    <a:pt x="159" y="101"/>
                  </a:lnTo>
                  <a:lnTo>
                    <a:pt x="159" y="89"/>
                  </a:lnTo>
                  <a:lnTo>
                    <a:pt x="165" y="80"/>
                  </a:lnTo>
                  <a:lnTo>
                    <a:pt x="168" y="77"/>
                  </a:lnTo>
                  <a:lnTo>
                    <a:pt x="171" y="77"/>
                  </a:lnTo>
                  <a:lnTo>
                    <a:pt x="189" y="72"/>
                  </a:lnTo>
                  <a:lnTo>
                    <a:pt x="192" y="72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198" y="72"/>
                  </a:lnTo>
                  <a:lnTo>
                    <a:pt x="201" y="69"/>
                  </a:lnTo>
                  <a:lnTo>
                    <a:pt x="201" y="66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7" y="60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6" y="60"/>
                  </a:lnTo>
                  <a:lnTo>
                    <a:pt x="219" y="60"/>
                  </a:lnTo>
                  <a:lnTo>
                    <a:pt x="219" y="57"/>
                  </a:lnTo>
                  <a:lnTo>
                    <a:pt x="219" y="54"/>
                  </a:lnTo>
                  <a:lnTo>
                    <a:pt x="219" y="51"/>
                  </a:lnTo>
                  <a:lnTo>
                    <a:pt x="222" y="51"/>
                  </a:lnTo>
                  <a:lnTo>
                    <a:pt x="222" y="54"/>
                  </a:lnTo>
                  <a:lnTo>
                    <a:pt x="228" y="57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43" y="6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9" y="60"/>
                  </a:lnTo>
                  <a:lnTo>
                    <a:pt x="249" y="63"/>
                  </a:lnTo>
                  <a:lnTo>
                    <a:pt x="249" y="60"/>
                  </a:lnTo>
                  <a:lnTo>
                    <a:pt x="252" y="60"/>
                  </a:lnTo>
                  <a:lnTo>
                    <a:pt x="261" y="57"/>
                  </a:lnTo>
                  <a:lnTo>
                    <a:pt x="264" y="54"/>
                  </a:lnTo>
                  <a:lnTo>
                    <a:pt x="267" y="51"/>
                  </a:lnTo>
                  <a:lnTo>
                    <a:pt x="270" y="48"/>
                  </a:lnTo>
                  <a:lnTo>
                    <a:pt x="270" y="45"/>
                  </a:lnTo>
                  <a:lnTo>
                    <a:pt x="273" y="42"/>
                  </a:lnTo>
                  <a:lnTo>
                    <a:pt x="273" y="39"/>
                  </a:lnTo>
                  <a:lnTo>
                    <a:pt x="276" y="36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88" y="27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94" y="21"/>
                  </a:lnTo>
                  <a:lnTo>
                    <a:pt x="294" y="18"/>
                  </a:lnTo>
                  <a:lnTo>
                    <a:pt x="291" y="9"/>
                  </a:lnTo>
                  <a:lnTo>
                    <a:pt x="291" y="9"/>
                  </a:lnTo>
                  <a:lnTo>
                    <a:pt x="291" y="6"/>
                  </a:lnTo>
                  <a:lnTo>
                    <a:pt x="300" y="0"/>
                  </a:lnTo>
                  <a:lnTo>
                    <a:pt x="312" y="24"/>
                  </a:lnTo>
                  <a:lnTo>
                    <a:pt x="315" y="27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39"/>
                  </a:lnTo>
                  <a:lnTo>
                    <a:pt x="318" y="42"/>
                  </a:lnTo>
                  <a:lnTo>
                    <a:pt x="318" y="45"/>
                  </a:lnTo>
                  <a:lnTo>
                    <a:pt x="318" y="48"/>
                  </a:lnTo>
                  <a:lnTo>
                    <a:pt x="315" y="48"/>
                  </a:lnTo>
                  <a:lnTo>
                    <a:pt x="315" y="51"/>
                  </a:lnTo>
                  <a:lnTo>
                    <a:pt x="318" y="54"/>
                  </a:lnTo>
                  <a:lnTo>
                    <a:pt x="318" y="57"/>
                  </a:lnTo>
                  <a:lnTo>
                    <a:pt x="318" y="57"/>
                  </a:lnTo>
                  <a:lnTo>
                    <a:pt x="324" y="60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4" y="66"/>
                  </a:lnTo>
                  <a:lnTo>
                    <a:pt x="324" y="69"/>
                  </a:lnTo>
                  <a:lnTo>
                    <a:pt x="321" y="72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7"/>
                  </a:lnTo>
                  <a:lnTo>
                    <a:pt x="318" y="80"/>
                  </a:lnTo>
                  <a:lnTo>
                    <a:pt x="321" y="80"/>
                  </a:lnTo>
                  <a:lnTo>
                    <a:pt x="324" y="83"/>
                  </a:lnTo>
                  <a:lnTo>
                    <a:pt x="327" y="89"/>
                  </a:lnTo>
                  <a:lnTo>
                    <a:pt x="327" y="92"/>
                  </a:lnTo>
                  <a:lnTo>
                    <a:pt x="330" y="95"/>
                  </a:lnTo>
                  <a:lnTo>
                    <a:pt x="342" y="101"/>
                  </a:lnTo>
                  <a:lnTo>
                    <a:pt x="345" y="104"/>
                  </a:lnTo>
                  <a:lnTo>
                    <a:pt x="345" y="107"/>
                  </a:lnTo>
                  <a:lnTo>
                    <a:pt x="345" y="113"/>
                  </a:lnTo>
                  <a:lnTo>
                    <a:pt x="348" y="113"/>
                  </a:lnTo>
                  <a:lnTo>
                    <a:pt x="348" y="116"/>
                  </a:lnTo>
                  <a:lnTo>
                    <a:pt x="351" y="119"/>
                  </a:lnTo>
                  <a:lnTo>
                    <a:pt x="354" y="122"/>
                  </a:lnTo>
                  <a:lnTo>
                    <a:pt x="357" y="125"/>
                  </a:lnTo>
                  <a:lnTo>
                    <a:pt x="357" y="125"/>
                  </a:lnTo>
                  <a:lnTo>
                    <a:pt x="357" y="128"/>
                  </a:lnTo>
                  <a:lnTo>
                    <a:pt x="360" y="131"/>
                  </a:lnTo>
                  <a:lnTo>
                    <a:pt x="360" y="134"/>
                  </a:lnTo>
                  <a:lnTo>
                    <a:pt x="357" y="137"/>
                  </a:lnTo>
                  <a:lnTo>
                    <a:pt x="357" y="140"/>
                  </a:lnTo>
                  <a:lnTo>
                    <a:pt x="357" y="140"/>
                  </a:lnTo>
                  <a:lnTo>
                    <a:pt x="360" y="146"/>
                  </a:lnTo>
                  <a:lnTo>
                    <a:pt x="363" y="149"/>
                  </a:lnTo>
                  <a:lnTo>
                    <a:pt x="366" y="152"/>
                  </a:lnTo>
                  <a:lnTo>
                    <a:pt x="378" y="155"/>
                  </a:lnTo>
                  <a:lnTo>
                    <a:pt x="381" y="158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64"/>
                  </a:lnTo>
                  <a:lnTo>
                    <a:pt x="393" y="167"/>
                  </a:lnTo>
                  <a:lnTo>
                    <a:pt x="393" y="170"/>
                  </a:lnTo>
                  <a:lnTo>
                    <a:pt x="396" y="173"/>
                  </a:lnTo>
                  <a:lnTo>
                    <a:pt x="399" y="173"/>
                  </a:lnTo>
                  <a:lnTo>
                    <a:pt x="399" y="179"/>
                  </a:lnTo>
                  <a:lnTo>
                    <a:pt x="402" y="185"/>
                  </a:lnTo>
                  <a:lnTo>
                    <a:pt x="402" y="188"/>
                  </a:lnTo>
                  <a:lnTo>
                    <a:pt x="405" y="194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8" y="197"/>
                  </a:lnTo>
                  <a:lnTo>
                    <a:pt x="405" y="203"/>
                  </a:lnTo>
                  <a:lnTo>
                    <a:pt x="402" y="203"/>
                  </a:lnTo>
                  <a:lnTo>
                    <a:pt x="402" y="206"/>
                  </a:lnTo>
                  <a:lnTo>
                    <a:pt x="402" y="206"/>
                  </a:lnTo>
                  <a:lnTo>
                    <a:pt x="402" y="209"/>
                  </a:lnTo>
                  <a:lnTo>
                    <a:pt x="405" y="212"/>
                  </a:lnTo>
                  <a:lnTo>
                    <a:pt x="437" y="203"/>
                  </a:lnTo>
                  <a:lnTo>
                    <a:pt x="443" y="200"/>
                  </a:lnTo>
                  <a:lnTo>
                    <a:pt x="446" y="200"/>
                  </a:lnTo>
                  <a:lnTo>
                    <a:pt x="446" y="197"/>
                  </a:lnTo>
                  <a:lnTo>
                    <a:pt x="449" y="194"/>
                  </a:lnTo>
                  <a:lnTo>
                    <a:pt x="449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7"/>
                  </a:lnTo>
                  <a:lnTo>
                    <a:pt x="458" y="197"/>
                  </a:lnTo>
                  <a:lnTo>
                    <a:pt x="458" y="200"/>
                  </a:lnTo>
                  <a:lnTo>
                    <a:pt x="458" y="200"/>
                  </a:lnTo>
                  <a:lnTo>
                    <a:pt x="461" y="203"/>
                  </a:lnTo>
                  <a:lnTo>
                    <a:pt x="467" y="200"/>
                  </a:lnTo>
                  <a:lnTo>
                    <a:pt x="470" y="200"/>
                  </a:lnTo>
                  <a:lnTo>
                    <a:pt x="470" y="197"/>
                  </a:lnTo>
                  <a:lnTo>
                    <a:pt x="473" y="194"/>
                  </a:lnTo>
                  <a:lnTo>
                    <a:pt x="473" y="194"/>
                  </a:lnTo>
                  <a:lnTo>
                    <a:pt x="485" y="200"/>
                  </a:lnTo>
                  <a:lnTo>
                    <a:pt x="491" y="200"/>
                  </a:lnTo>
                  <a:lnTo>
                    <a:pt x="494" y="203"/>
                  </a:lnTo>
                  <a:lnTo>
                    <a:pt x="497" y="206"/>
                  </a:lnTo>
                  <a:lnTo>
                    <a:pt x="500" y="218"/>
                  </a:lnTo>
                  <a:lnTo>
                    <a:pt x="500" y="218"/>
                  </a:lnTo>
                  <a:lnTo>
                    <a:pt x="500" y="221"/>
                  </a:lnTo>
                  <a:lnTo>
                    <a:pt x="512" y="227"/>
                  </a:lnTo>
                  <a:lnTo>
                    <a:pt x="515" y="230"/>
                  </a:lnTo>
                  <a:lnTo>
                    <a:pt x="515" y="233"/>
                  </a:lnTo>
                  <a:lnTo>
                    <a:pt x="515" y="236"/>
                  </a:lnTo>
                  <a:lnTo>
                    <a:pt x="515" y="239"/>
                  </a:lnTo>
                  <a:lnTo>
                    <a:pt x="512" y="242"/>
                  </a:lnTo>
                  <a:lnTo>
                    <a:pt x="512" y="242"/>
                  </a:lnTo>
                  <a:lnTo>
                    <a:pt x="512" y="242"/>
                  </a:lnTo>
                  <a:lnTo>
                    <a:pt x="515" y="245"/>
                  </a:lnTo>
                  <a:lnTo>
                    <a:pt x="515" y="248"/>
                  </a:lnTo>
                  <a:lnTo>
                    <a:pt x="515" y="248"/>
                  </a:lnTo>
                  <a:lnTo>
                    <a:pt x="515" y="251"/>
                  </a:lnTo>
                  <a:lnTo>
                    <a:pt x="512" y="251"/>
                  </a:lnTo>
                  <a:lnTo>
                    <a:pt x="506" y="248"/>
                  </a:lnTo>
                  <a:lnTo>
                    <a:pt x="506" y="251"/>
                  </a:lnTo>
                  <a:lnTo>
                    <a:pt x="503" y="251"/>
                  </a:lnTo>
                  <a:lnTo>
                    <a:pt x="503" y="254"/>
                  </a:lnTo>
                  <a:lnTo>
                    <a:pt x="503" y="254"/>
                  </a:lnTo>
                  <a:lnTo>
                    <a:pt x="503" y="257"/>
                  </a:lnTo>
                  <a:lnTo>
                    <a:pt x="503" y="257"/>
                  </a:lnTo>
                  <a:lnTo>
                    <a:pt x="506" y="260"/>
                  </a:lnTo>
                  <a:lnTo>
                    <a:pt x="509" y="260"/>
                  </a:lnTo>
                  <a:lnTo>
                    <a:pt x="512" y="260"/>
                  </a:lnTo>
                  <a:lnTo>
                    <a:pt x="521" y="257"/>
                  </a:lnTo>
                  <a:lnTo>
                    <a:pt x="524" y="257"/>
                  </a:lnTo>
                  <a:lnTo>
                    <a:pt x="551" y="260"/>
                  </a:lnTo>
                  <a:lnTo>
                    <a:pt x="554" y="260"/>
                  </a:lnTo>
                  <a:lnTo>
                    <a:pt x="560" y="257"/>
                  </a:lnTo>
                  <a:lnTo>
                    <a:pt x="563" y="254"/>
                  </a:lnTo>
                  <a:lnTo>
                    <a:pt x="563" y="251"/>
                  </a:lnTo>
                  <a:lnTo>
                    <a:pt x="566" y="251"/>
                  </a:lnTo>
                  <a:lnTo>
                    <a:pt x="569" y="248"/>
                  </a:lnTo>
                  <a:lnTo>
                    <a:pt x="575" y="248"/>
                  </a:lnTo>
                  <a:lnTo>
                    <a:pt x="578" y="248"/>
                  </a:lnTo>
                  <a:lnTo>
                    <a:pt x="578" y="251"/>
                  </a:lnTo>
                  <a:lnTo>
                    <a:pt x="578" y="254"/>
                  </a:lnTo>
                  <a:lnTo>
                    <a:pt x="575" y="254"/>
                  </a:lnTo>
                  <a:lnTo>
                    <a:pt x="575" y="257"/>
                  </a:lnTo>
                  <a:lnTo>
                    <a:pt x="578" y="257"/>
                  </a:lnTo>
                  <a:lnTo>
                    <a:pt x="581" y="257"/>
                  </a:lnTo>
                  <a:lnTo>
                    <a:pt x="602" y="25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262" y="1401"/>
              <a:ext cx="570" cy="699"/>
            </a:xfrm>
            <a:custGeom>
              <a:avLst/>
              <a:gdLst>
                <a:gd name="T0" fmla="*/ 561 w 570"/>
                <a:gd name="T1" fmla="*/ 264 h 699"/>
                <a:gd name="T2" fmla="*/ 552 w 570"/>
                <a:gd name="T3" fmla="*/ 291 h 699"/>
                <a:gd name="T4" fmla="*/ 555 w 570"/>
                <a:gd name="T5" fmla="*/ 312 h 699"/>
                <a:gd name="T6" fmla="*/ 567 w 570"/>
                <a:gd name="T7" fmla="*/ 351 h 699"/>
                <a:gd name="T8" fmla="*/ 522 w 570"/>
                <a:gd name="T9" fmla="*/ 429 h 699"/>
                <a:gd name="T10" fmla="*/ 537 w 570"/>
                <a:gd name="T11" fmla="*/ 480 h 699"/>
                <a:gd name="T12" fmla="*/ 540 w 570"/>
                <a:gd name="T13" fmla="*/ 501 h 699"/>
                <a:gd name="T14" fmla="*/ 540 w 570"/>
                <a:gd name="T15" fmla="*/ 525 h 699"/>
                <a:gd name="T16" fmla="*/ 540 w 570"/>
                <a:gd name="T17" fmla="*/ 573 h 699"/>
                <a:gd name="T18" fmla="*/ 549 w 570"/>
                <a:gd name="T19" fmla="*/ 603 h 699"/>
                <a:gd name="T20" fmla="*/ 468 w 570"/>
                <a:gd name="T21" fmla="*/ 600 h 699"/>
                <a:gd name="T22" fmla="*/ 441 w 570"/>
                <a:gd name="T23" fmla="*/ 612 h 699"/>
                <a:gd name="T24" fmla="*/ 432 w 570"/>
                <a:gd name="T25" fmla="*/ 648 h 699"/>
                <a:gd name="T26" fmla="*/ 396 w 570"/>
                <a:gd name="T27" fmla="*/ 684 h 699"/>
                <a:gd name="T28" fmla="*/ 378 w 570"/>
                <a:gd name="T29" fmla="*/ 663 h 699"/>
                <a:gd name="T30" fmla="*/ 360 w 570"/>
                <a:gd name="T31" fmla="*/ 666 h 699"/>
                <a:gd name="T32" fmla="*/ 318 w 570"/>
                <a:gd name="T33" fmla="*/ 696 h 699"/>
                <a:gd name="T34" fmla="*/ 264 w 570"/>
                <a:gd name="T35" fmla="*/ 693 h 699"/>
                <a:gd name="T36" fmla="*/ 225 w 570"/>
                <a:gd name="T37" fmla="*/ 675 h 699"/>
                <a:gd name="T38" fmla="*/ 246 w 570"/>
                <a:gd name="T39" fmla="*/ 648 h 699"/>
                <a:gd name="T40" fmla="*/ 243 w 570"/>
                <a:gd name="T41" fmla="*/ 630 h 699"/>
                <a:gd name="T42" fmla="*/ 237 w 570"/>
                <a:gd name="T43" fmla="*/ 606 h 699"/>
                <a:gd name="T44" fmla="*/ 210 w 570"/>
                <a:gd name="T45" fmla="*/ 591 h 699"/>
                <a:gd name="T46" fmla="*/ 192 w 570"/>
                <a:gd name="T47" fmla="*/ 582 h 699"/>
                <a:gd name="T48" fmla="*/ 180 w 570"/>
                <a:gd name="T49" fmla="*/ 549 h 699"/>
                <a:gd name="T50" fmla="*/ 159 w 570"/>
                <a:gd name="T51" fmla="*/ 531 h 699"/>
                <a:gd name="T52" fmla="*/ 132 w 570"/>
                <a:gd name="T53" fmla="*/ 549 h 699"/>
                <a:gd name="T54" fmla="*/ 108 w 570"/>
                <a:gd name="T55" fmla="*/ 543 h 699"/>
                <a:gd name="T56" fmla="*/ 60 w 570"/>
                <a:gd name="T57" fmla="*/ 528 h 699"/>
                <a:gd name="T58" fmla="*/ 42 w 570"/>
                <a:gd name="T59" fmla="*/ 504 h 699"/>
                <a:gd name="T60" fmla="*/ 48 w 570"/>
                <a:gd name="T61" fmla="*/ 468 h 699"/>
                <a:gd name="T62" fmla="*/ 42 w 570"/>
                <a:gd name="T63" fmla="*/ 423 h 699"/>
                <a:gd name="T64" fmla="*/ 30 w 570"/>
                <a:gd name="T65" fmla="*/ 366 h 699"/>
                <a:gd name="T66" fmla="*/ 12 w 570"/>
                <a:gd name="T67" fmla="*/ 345 h 699"/>
                <a:gd name="T68" fmla="*/ 21 w 570"/>
                <a:gd name="T69" fmla="*/ 309 h 699"/>
                <a:gd name="T70" fmla="*/ 24 w 570"/>
                <a:gd name="T71" fmla="*/ 270 h 699"/>
                <a:gd name="T72" fmla="*/ 6 w 570"/>
                <a:gd name="T73" fmla="*/ 222 h 699"/>
                <a:gd name="T74" fmla="*/ 15 w 570"/>
                <a:gd name="T75" fmla="*/ 207 h 699"/>
                <a:gd name="T76" fmla="*/ 36 w 570"/>
                <a:gd name="T77" fmla="*/ 177 h 699"/>
                <a:gd name="T78" fmla="*/ 54 w 570"/>
                <a:gd name="T79" fmla="*/ 144 h 699"/>
                <a:gd name="T80" fmla="*/ 36 w 570"/>
                <a:gd name="T81" fmla="*/ 87 h 699"/>
                <a:gd name="T82" fmla="*/ 36 w 570"/>
                <a:gd name="T83" fmla="*/ 57 h 699"/>
                <a:gd name="T84" fmla="*/ 39 w 570"/>
                <a:gd name="T85" fmla="*/ 30 h 699"/>
                <a:gd name="T86" fmla="*/ 63 w 570"/>
                <a:gd name="T87" fmla="*/ 15 h 699"/>
                <a:gd name="T88" fmla="*/ 123 w 570"/>
                <a:gd name="T89" fmla="*/ 12 h 699"/>
                <a:gd name="T90" fmla="*/ 165 w 570"/>
                <a:gd name="T91" fmla="*/ 57 h 699"/>
                <a:gd name="T92" fmla="*/ 183 w 570"/>
                <a:gd name="T93" fmla="*/ 84 h 699"/>
                <a:gd name="T94" fmla="*/ 216 w 570"/>
                <a:gd name="T95" fmla="*/ 129 h 699"/>
                <a:gd name="T96" fmla="*/ 228 w 570"/>
                <a:gd name="T97" fmla="*/ 147 h 699"/>
                <a:gd name="T98" fmla="*/ 261 w 570"/>
                <a:gd name="T99" fmla="*/ 153 h 699"/>
                <a:gd name="T100" fmla="*/ 288 w 570"/>
                <a:gd name="T101" fmla="*/ 150 h 699"/>
                <a:gd name="T102" fmla="*/ 306 w 570"/>
                <a:gd name="T103" fmla="*/ 156 h 699"/>
                <a:gd name="T104" fmla="*/ 387 w 570"/>
                <a:gd name="T105" fmla="*/ 129 h 699"/>
                <a:gd name="T106" fmla="*/ 429 w 570"/>
                <a:gd name="T107" fmla="*/ 150 h 699"/>
                <a:gd name="T108" fmla="*/ 453 w 570"/>
                <a:gd name="T109" fmla="*/ 183 h 699"/>
                <a:gd name="T110" fmla="*/ 450 w 570"/>
                <a:gd name="T111" fmla="*/ 210 h 699"/>
                <a:gd name="T112" fmla="*/ 468 w 570"/>
                <a:gd name="T113" fmla="*/ 228 h 699"/>
                <a:gd name="T114" fmla="*/ 495 w 570"/>
                <a:gd name="T115" fmla="*/ 234 h 699"/>
                <a:gd name="T116" fmla="*/ 516 w 570"/>
                <a:gd name="T117" fmla="*/ 26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699">
                  <a:moveTo>
                    <a:pt x="537" y="255"/>
                  </a:moveTo>
                  <a:lnTo>
                    <a:pt x="546" y="258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2" y="252"/>
                  </a:lnTo>
                  <a:lnTo>
                    <a:pt x="555" y="252"/>
                  </a:lnTo>
                  <a:lnTo>
                    <a:pt x="558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1" y="258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4"/>
                  </a:lnTo>
                  <a:lnTo>
                    <a:pt x="561" y="267"/>
                  </a:lnTo>
                  <a:lnTo>
                    <a:pt x="561" y="267"/>
                  </a:lnTo>
                  <a:lnTo>
                    <a:pt x="564" y="270"/>
                  </a:lnTo>
                  <a:lnTo>
                    <a:pt x="564" y="273"/>
                  </a:lnTo>
                  <a:lnTo>
                    <a:pt x="564" y="276"/>
                  </a:lnTo>
                  <a:lnTo>
                    <a:pt x="564" y="276"/>
                  </a:lnTo>
                  <a:lnTo>
                    <a:pt x="564" y="279"/>
                  </a:lnTo>
                  <a:lnTo>
                    <a:pt x="561" y="282"/>
                  </a:lnTo>
                  <a:lnTo>
                    <a:pt x="558" y="285"/>
                  </a:lnTo>
                  <a:lnTo>
                    <a:pt x="558" y="288"/>
                  </a:lnTo>
                  <a:lnTo>
                    <a:pt x="555" y="288"/>
                  </a:lnTo>
                  <a:lnTo>
                    <a:pt x="555" y="288"/>
                  </a:lnTo>
                  <a:lnTo>
                    <a:pt x="552" y="291"/>
                  </a:lnTo>
                  <a:lnTo>
                    <a:pt x="549" y="291"/>
                  </a:lnTo>
                  <a:lnTo>
                    <a:pt x="549" y="291"/>
                  </a:lnTo>
                  <a:lnTo>
                    <a:pt x="546" y="294"/>
                  </a:lnTo>
                  <a:lnTo>
                    <a:pt x="546" y="297"/>
                  </a:lnTo>
                  <a:lnTo>
                    <a:pt x="546" y="300"/>
                  </a:lnTo>
                  <a:lnTo>
                    <a:pt x="546" y="303"/>
                  </a:lnTo>
                  <a:lnTo>
                    <a:pt x="546" y="303"/>
                  </a:lnTo>
                  <a:lnTo>
                    <a:pt x="549" y="306"/>
                  </a:lnTo>
                  <a:lnTo>
                    <a:pt x="549" y="306"/>
                  </a:lnTo>
                  <a:lnTo>
                    <a:pt x="552" y="306"/>
                  </a:lnTo>
                  <a:lnTo>
                    <a:pt x="555" y="309"/>
                  </a:lnTo>
                  <a:lnTo>
                    <a:pt x="555" y="309"/>
                  </a:lnTo>
                  <a:lnTo>
                    <a:pt x="555" y="312"/>
                  </a:lnTo>
                  <a:lnTo>
                    <a:pt x="555" y="315"/>
                  </a:lnTo>
                  <a:lnTo>
                    <a:pt x="555" y="318"/>
                  </a:lnTo>
                  <a:lnTo>
                    <a:pt x="555" y="321"/>
                  </a:lnTo>
                  <a:lnTo>
                    <a:pt x="558" y="324"/>
                  </a:lnTo>
                  <a:lnTo>
                    <a:pt x="561" y="327"/>
                  </a:lnTo>
                  <a:lnTo>
                    <a:pt x="561" y="327"/>
                  </a:lnTo>
                  <a:lnTo>
                    <a:pt x="564" y="330"/>
                  </a:lnTo>
                  <a:lnTo>
                    <a:pt x="564" y="330"/>
                  </a:lnTo>
                  <a:lnTo>
                    <a:pt x="564" y="333"/>
                  </a:lnTo>
                  <a:lnTo>
                    <a:pt x="564" y="342"/>
                  </a:lnTo>
                  <a:lnTo>
                    <a:pt x="564" y="345"/>
                  </a:lnTo>
                  <a:lnTo>
                    <a:pt x="567" y="348"/>
                  </a:lnTo>
                  <a:lnTo>
                    <a:pt x="567" y="351"/>
                  </a:lnTo>
                  <a:lnTo>
                    <a:pt x="570" y="354"/>
                  </a:lnTo>
                  <a:lnTo>
                    <a:pt x="564" y="372"/>
                  </a:lnTo>
                  <a:lnTo>
                    <a:pt x="564" y="381"/>
                  </a:lnTo>
                  <a:lnTo>
                    <a:pt x="561" y="384"/>
                  </a:lnTo>
                  <a:lnTo>
                    <a:pt x="546" y="414"/>
                  </a:lnTo>
                  <a:lnTo>
                    <a:pt x="543" y="417"/>
                  </a:lnTo>
                  <a:lnTo>
                    <a:pt x="540" y="420"/>
                  </a:lnTo>
                  <a:lnTo>
                    <a:pt x="537" y="420"/>
                  </a:lnTo>
                  <a:lnTo>
                    <a:pt x="534" y="423"/>
                  </a:lnTo>
                  <a:lnTo>
                    <a:pt x="531" y="423"/>
                  </a:lnTo>
                  <a:lnTo>
                    <a:pt x="525" y="426"/>
                  </a:lnTo>
                  <a:lnTo>
                    <a:pt x="525" y="426"/>
                  </a:lnTo>
                  <a:lnTo>
                    <a:pt x="522" y="429"/>
                  </a:lnTo>
                  <a:lnTo>
                    <a:pt x="522" y="432"/>
                  </a:lnTo>
                  <a:lnTo>
                    <a:pt x="522" y="435"/>
                  </a:lnTo>
                  <a:lnTo>
                    <a:pt x="522" y="435"/>
                  </a:lnTo>
                  <a:lnTo>
                    <a:pt x="525" y="438"/>
                  </a:lnTo>
                  <a:lnTo>
                    <a:pt x="525" y="441"/>
                  </a:lnTo>
                  <a:lnTo>
                    <a:pt x="525" y="441"/>
                  </a:lnTo>
                  <a:lnTo>
                    <a:pt x="522" y="444"/>
                  </a:lnTo>
                  <a:lnTo>
                    <a:pt x="516" y="447"/>
                  </a:lnTo>
                  <a:lnTo>
                    <a:pt x="513" y="450"/>
                  </a:lnTo>
                  <a:lnTo>
                    <a:pt x="516" y="462"/>
                  </a:lnTo>
                  <a:lnTo>
                    <a:pt x="528" y="474"/>
                  </a:lnTo>
                  <a:lnTo>
                    <a:pt x="534" y="477"/>
                  </a:lnTo>
                  <a:lnTo>
                    <a:pt x="537" y="480"/>
                  </a:lnTo>
                  <a:lnTo>
                    <a:pt x="540" y="480"/>
                  </a:lnTo>
                  <a:lnTo>
                    <a:pt x="543" y="480"/>
                  </a:lnTo>
                  <a:lnTo>
                    <a:pt x="546" y="483"/>
                  </a:lnTo>
                  <a:lnTo>
                    <a:pt x="546" y="486"/>
                  </a:lnTo>
                  <a:lnTo>
                    <a:pt x="549" y="486"/>
                  </a:lnTo>
                  <a:lnTo>
                    <a:pt x="552" y="489"/>
                  </a:lnTo>
                  <a:lnTo>
                    <a:pt x="555" y="489"/>
                  </a:lnTo>
                  <a:lnTo>
                    <a:pt x="555" y="492"/>
                  </a:lnTo>
                  <a:lnTo>
                    <a:pt x="555" y="492"/>
                  </a:lnTo>
                  <a:lnTo>
                    <a:pt x="555" y="495"/>
                  </a:lnTo>
                  <a:lnTo>
                    <a:pt x="552" y="495"/>
                  </a:lnTo>
                  <a:lnTo>
                    <a:pt x="552" y="498"/>
                  </a:lnTo>
                  <a:lnTo>
                    <a:pt x="540" y="501"/>
                  </a:lnTo>
                  <a:lnTo>
                    <a:pt x="537" y="501"/>
                  </a:lnTo>
                  <a:lnTo>
                    <a:pt x="534" y="501"/>
                  </a:lnTo>
                  <a:lnTo>
                    <a:pt x="534" y="504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7" y="510"/>
                  </a:lnTo>
                  <a:lnTo>
                    <a:pt x="537" y="510"/>
                  </a:lnTo>
                  <a:lnTo>
                    <a:pt x="540" y="513"/>
                  </a:lnTo>
                  <a:lnTo>
                    <a:pt x="540" y="516"/>
                  </a:lnTo>
                  <a:lnTo>
                    <a:pt x="540" y="516"/>
                  </a:lnTo>
                  <a:lnTo>
                    <a:pt x="537" y="522"/>
                  </a:lnTo>
                  <a:lnTo>
                    <a:pt x="537" y="522"/>
                  </a:lnTo>
                  <a:lnTo>
                    <a:pt x="540" y="525"/>
                  </a:lnTo>
                  <a:lnTo>
                    <a:pt x="543" y="528"/>
                  </a:lnTo>
                  <a:lnTo>
                    <a:pt x="543" y="531"/>
                  </a:lnTo>
                  <a:lnTo>
                    <a:pt x="549" y="549"/>
                  </a:lnTo>
                  <a:lnTo>
                    <a:pt x="549" y="555"/>
                  </a:lnTo>
                  <a:lnTo>
                    <a:pt x="549" y="558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4"/>
                  </a:lnTo>
                  <a:lnTo>
                    <a:pt x="546" y="567"/>
                  </a:lnTo>
                  <a:lnTo>
                    <a:pt x="546" y="570"/>
                  </a:lnTo>
                  <a:lnTo>
                    <a:pt x="543" y="570"/>
                  </a:lnTo>
                  <a:lnTo>
                    <a:pt x="543" y="573"/>
                  </a:lnTo>
                  <a:lnTo>
                    <a:pt x="540" y="573"/>
                  </a:lnTo>
                  <a:lnTo>
                    <a:pt x="537" y="576"/>
                  </a:lnTo>
                  <a:lnTo>
                    <a:pt x="537" y="579"/>
                  </a:lnTo>
                  <a:lnTo>
                    <a:pt x="534" y="579"/>
                  </a:lnTo>
                  <a:lnTo>
                    <a:pt x="534" y="585"/>
                  </a:lnTo>
                  <a:lnTo>
                    <a:pt x="537" y="588"/>
                  </a:lnTo>
                  <a:lnTo>
                    <a:pt x="537" y="591"/>
                  </a:lnTo>
                  <a:lnTo>
                    <a:pt x="537" y="591"/>
                  </a:lnTo>
                  <a:lnTo>
                    <a:pt x="540" y="591"/>
                  </a:lnTo>
                  <a:lnTo>
                    <a:pt x="546" y="594"/>
                  </a:lnTo>
                  <a:lnTo>
                    <a:pt x="546" y="597"/>
                  </a:lnTo>
                  <a:lnTo>
                    <a:pt x="549" y="600"/>
                  </a:lnTo>
                  <a:lnTo>
                    <a:pt x="549" y="600"/>
                  </a:lnTo>
                  <a:lnTo>
                    <a:pt x="549" y="603"/>
                  </a:lnTo>
                  <a:lnTo>
                    <a:pt x="546" y="606"/>
                  </a:lnTo>
                  <a:lnTo>
                    <a:pt x="543" y="606"/>
                  </a:lnTo>
                  <a:lnTo>
                    <a:pt x="528" y="609"/>
                  </a:lnTo>
                  <a:lnTo>
                    <a:pt x="525" y="612"/>
                  </a:lnTo>
                  <a:lnTo>
                    <a:pt x="510" y="609"/>
                  </a:lnTo>
                  <a:lnTo>
                    <a:pt x="504" y="606"/>
                  </a:lnTo>
                  <a:lnTo>
                    <a:pt x="501" y="600"/>
                  </a:lnTo>
                  <a:lnTo>
                    <a:pt x="498" y="597"/>
                  </a:lnTo>
                  <a:lnTo>
                    <a:pt x="495" y="597"/>
                  </a:lnTo>
                  <a:lnTo>
                    <a:pt x="492" y="594"/>
                  </a:lnTo>
                  <a:lnTo>
                    <a:pt x="486" y="597"/>
                  </a:lnTo>
                  <a:lnTo>
                    <a:pt x="474" y="600"/>
                  </a:lnTo>
                  <a:lnTo>
                    <a:pt x="468" y="600"/>
                  </a:lnTo>
                  <a:lnTo>
                    <a:pt x="465" y="600"/>
                  </a:lnTo>
                  <a:lnTo>
                    <a:pt x="456" y="597"/>
                  </a:lnTo>
                  <a:lnTo>
                    <a:pt x="453" y="597"/>
                  </a:lnTo>
                  <a:lnTo>
                    <a:pt x="450" y="597"/>
                  </a:lnTo>
                  <a:lnTo>
                    <a:pt x="447" y="597"/>
                  </a:lnTo>
                  <a:lnTo>
                    <a:pt x="447" y="597"/>
                  </a:lnTo>
                  <a:lnTo>
                    <a:pt x="447" y="597"/>
                  </a:lnTo>
                  <a:lnTo>
                    <a:pt x="447" y="600"/>
                  </a:lnTo>
                  <a:lnTo>
                    <a:pt x="444" y="600"/>
                  </a:lnTo>
                  <a:lnTo>
                    <a:pt x="444" y="603"/>
                  </a:lnTo>
                  <a:lnTo>
                    <a:pt x="444" y="606"/>
                  </a:lnTo>
                  <a:lnTo>
                    <a:pt x="444" y="606"/>
                  </a:lnTo>
                  <a:lnTo>
                    <a:pt x="441" y="612"/>
                  </a:lnTo>
                  <a:lnTo>
                    <a:pt x="441" y="615"/>
                  </a:lnTo>
                  <a:lnTo>
                    <a:pt x="441" y="615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30"/>
                  </a:lnTo>
                  <a:lnTo>
                    <a:pt x="435" y="636"/>
                  </a:lnTo>
                  <a:lnTo>
                    <a:pt x="432" y="639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5"/>
                  </a:lnTo>
                  <a:lnTo>
                    <a:pt x="432" y="645"/>
                  </a:lnTo>
                  <a:lnTo>
                    <a:pt x="432" y="648"/>
                  </a:lnTo>
                  <a:lnTo>
                    <a:pt x="432" y="648"/>
                  </a:lnTo>
                  <a:lnTo>
                    <a:pt x="420" y="672"/>
                  </a:lnTo>
                  <a:lnTo>
                    <a:pt x="420" y="675"/>
                  </a:lnTo>
                  <a:lnTo>
                    <a:pt x="417" y="690"/>
                  </a:lnTo>
                  <a:lnTo>
                    <a:pt x="417" y="693"/>
                  </a:lnTo>
                  <a:lnTo>
                    <a:pt x="414" y="693"/>
                  </a:lnTo>
                  <a:lnTo>
                    <a:pt x="414" y="696"/>
                  </a:lnTo>
                  <a:lnTo>
                    <a:pt x="417" y="696"/>
                  </a:lnTo>
                  <a:lnTo>
                    <a:pt x="417" y="699"/>
                  </a:lnTo>
                  <a:lnTo>
                    <a:pt x="405" y="696"/>
                  </a:lnTo>
                  <a:lnTo>
                    <a:pt x="399" y="693"/>
                  </a:lnTo>
                  <a:lnTo>
                    <a:pt x="399" y="690"/>
                  </a:lnTo>
                  <a:lnTo>
                    <a:pt x="396" y="684"/>
                  </a:lnTo>
                  <a:lnTo>
                    <a:pt x="396" y="684"/>
                  </a:lnTo>
                  <a:lnTo>
                    <a:pt x="396" y="678"/>
                  </a:lnTo>
                  <a:lnTo>
                    <a:pt x="396" y="675"/>
                  </a:lnTo>
                  <a:lnTo>
                    <a:pt x="396" y="675"/>
                  </a:lnTo>
                  <a:lnTo>
                    <a:pt x="390" y="672"/>
                  </a:lnTo>
                  <a:lnTo>
                    <a:pt x="390" y="669"/>
                  </a:lnTo>
                  <a:lnTo>
                    <a:pt x="390" y="669"/>
                  </a:lnTo>
                  <a:lnTo>
                    <a:pt x="390" y="666"/>
                  </a:lnTo>
                  <a:lnTo>
                    <a:pt x="390" y="663"/>
                  </a:lnTo>
                  <a:lnTo>
                    <a:pt x="387" y="663"/>
                  </a:lnTo>
                  <a:lnTo>
                    <a:pt x="381" y="660"/>
                  </a:lnTo>
                  <a:lnTo>
                    <a:pt x="381" y="660"/>
                  </a:lnTo>
                  <a:lnTo>
                    <a:pt x="378" y="663"/>
                  </a:lnTo>
                  <a:lnTo>
                    <a:pt x="378" y="663"/>
                  </a:lnTo>
                  <a:lnTo>
                    <a:pt x="378" y="666"/>
                  </a:lnTo>
                  <a:lnTo>
                    <a:pt x="378" y="669"/>
                  </a:lnTo>
                  <a:lnTo>
                    <a:pt x="378" y="669"/>
                  </a:lnTo>
                  <a:lnTo>
                    <a:pt x="375" y="672"/>
                  </a:lnTo>
                  <a:lnTo>
                    <a:pt x="372" y="672"/>
                  </a:lnTo>
                  <a:lnTo>
                    <a:pt x="369" y="669"/>
                  </a:lnTo>
                  <a:lnTo>
                    <a:pt x="369" y="669"/>
                  </a:lnTo>
                  <a:lnTo>
                    <a:pt x="366" y="666"/>
                  </a:lnTo>
                  <a:lnTo>
                    <a:pt x="366" y="663"/>
                  </a:lnTo>
                  <a:lnTo>
                    <a:pt x="363" y="663"/>
                  </a:lnTo>
                  <a:lnTo>
                    <a:pt x="360" y="663"/>
                  </a:lnTo>
                  <a:lnTo>
                    <a:pt x="360" y="666"/>
                  </a:lnTo>
                  <a:lnTo>
                    <a:pt x="357" y="666"/>
                  </a:lnTo>
                  <a:lnTo>
                    <a:pt x="354" y="669"/>
                  </a:lnTo>
                  <a:lnTo>
                    <a:pt x="345" y="666"/>
                  </a:lnTo>
                  <a:lnTo>
                    <a:pt x="336" y="663"/>
                  </a:lnTo>
                  <a:lnTo>
                    <a:pt x="336" y="663"/>
                  </a:lnTo>
                  <a:lnTo>
                    <a:pt x="333" y="663"/>
                  </a:lnTo>
                  <a:lnTo>
                    <a:pt x="333" y="666"/>
                  </a:lnTo>
                  <a:lnTo>
                    <a:pt x="333" y="666"/>
                  </a:lnTo>
                  <a:lnTo>
                    <a:pt x="330" y="675"/>
                  </a:lnTo>
                  <a:lnTo>
                    <a:pt x="330" y="681"/>
                  </a:lnTo>
                  <a:lnTo>
                    <a:pt x="327" y="684"/>
                  </a:lnTo>
                  <a:lnTo>
                    <a:pt x="321" y="690"/>
                  </a:lnTo>
                  <a:lnTo>
                    <a:pt x="318" y="696"/>
                  </a:lnTo>
                  <a:lnTo>
                    <a:pt x="312" y="699"/>
                  </a:lnTo>
                  <a:lnTo>
                    <a:pt x="312" y="699"/>
                  </a:lnTo>
                  <a:lnTo>
                    <a:pt x="309" y="699"/>
                  </a:lnTo>
                  <a:lnTo>
                    <a:pt x="306" y="699"/>
                  </a:lnTo>
                  <a:lnTo>
                    <a:pt x="303" y="699"/>
                  </a:lnTo>
                  <a:lnTo>
                    <a:pt x="297" y="696"/>
                  </a:lnTo>
                  <a:lnTo>
                    <a:pt x="288" y="693"/>
                  </a:lnTo>
                  <a:lnTo>
                    <a:pt x="285" y="693"/>
                  </a:lnTo>
                  <a:lnTo>
                    <a:pt x="279" y="696"/>
                  </a:lnTo>
                  <a:lnTo>
                    <a:pt x="276" y="696"/>
                  </a:lnTo>
                  <a:lnTo>
                    <a:pt x="276" y="696"/>
                  </a:lnTo>
                  <a:lnTo>
                    <a:pt x="267" y="693"/>
                  </a:lnTo>
                  <a:lnTo>
                    <a:pt x="264" y="693"/>
                  </a:lnTo>
                  <a:lnTo>
                    <a:pt x="261" y="693"/>
                  </a:lnTo>
                  <a:lnTo>
                    <a:pt x="249" y="699"/>
                  </a:lnTo>
                  <a:lnTo>
                    <a:pt x="246" y="699"/>
                  </a:lnTo>
                  <a:lnTo>
                    <a:pt x="243" y="696"/>
                  </a:lnTo>
                  <a:lnTo>
                    <a:pt x="240" y="696"/>
                  </a:lnTo>
                  <a:lnTo>
                    <a:pt x="237" y="690"/>
                  </a:lnTo>
                  <a:lnTo>
                    <a:pt x="234" y="690"/>
                  </a:lnTo>
                  <a:lnTo>
                    <a:pt x="228" y="690"/>
                  </a:lnTo>
                  <a:lnTo>
                    <a:pt x="228" y="687"/>
                  </a:lnTo>
                  <a:lnTo>
                    <a:pt x="225" y="687"/>
                  </a:lnTo>
                  <a:lnTo>
                    <a:pt x="225" y="684"/>
                  </a:lnTo>
                  <a:lnTo>
                    <a:pt x="225" y="684"/>
                  </a:lnTo>
                  <a:lnTo>
                    <a:pt x="225" y="675"/>
                  </a:lnTo>
                  <a:lnTo>
                    <a:pt x="225" y="675"/>
                  </a:lnTo>
                  <a:lnTo>
                    <a:pt x="225" y="675"/>
                  </a:lnTo>
                  <a:lnTo>
                    <a:pt x="225" y="672"/>
                  </a:lnTo>
                  <a:lnTo>
                    <a:pt x="222" y="666"/>
                  </a:lnTo>
                  <a:lnTo>
                    <a:pt x="243" y="657"/>
                  </a:lnTo>
                  <a:lnTo>
                    <a:pt x="246" y="654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8"/>
                  </a:lnTo>
                  <a:lnTo>
                    <a:pt x="246" y="645"/>
                  </a:lnTo>
                  <a:lnTo>
                    <a:pt x="246" y="645"/>
                  </a:lnTo>
                  <a:lnTo>
                    <a:pt x="243" y="645"/>
                  </a:lnTo>
                  <a:lnTo>
                    <a:pt x="243" y="642"/>
                  </a:lnTo>
                  <a:lnTo>
                    <a:pt x="243" y="642"/>
                  </a:lnTo>
                  <a:lnTo>
                    <a:pt x="243" y="639"/>
                  </a:lnTo>
                  <a:lnTo>
                    <a:pt x="243" y="639"/>
                  </a:lnTo>
                  <a:lnTo>
                    <a:pt x="243" y="636"/>
                  </a:lnTo>
                  <a:lnTo>
                    <a:pt x="243" y="636"/>
                  </a:lnTo>
                  <a:lnTo>
                    <a:pt x="243" y="636"/>
                  </a:lnTo>
                  <a:lnTo>
                    <a:pt x="243" y="633"/>
                  </a:lnTo>
                  <a:lnTo>
                    <a:pt x="243" y="633"/>
                  </a:lnTo>
                  <a:lnTo>
                    <a:pt x="243" y="630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6" y="621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15"/>
                  </a:lnTo>
                  <a:lnTo>
                    <a:pt x="243" y="615"/>
                  </a:lnTo>
                  <a:lnTo>
                    <a:pt x="243" y="612"/>
                  </a:lnTo>
                  <a:lnTo>
                    <a:pt x="243" y="609"/>
                  </a:lnTo>
                  <a:lnTo>
                    <a:pt x="243" y="609"/>
                  </a:lnTo>
                  <a:lnTo>
                    <a:pt x="243" y="609"/>
                  </a:lnTo>
                  <a:lnTo>
                    <a:pt x="240" y="609"/>
                  </a:lnTo>
                  <a:lnTo>
                    <a:pt x="237" y="606"/>
                  </a:lnTo>
                  <a:lnTo>
                    <a:pt x="237" y="603"/>
                  </a:lnTo>
                  <a:lnTo>
                    <a:pt x="234" y="603"/>
                  </a:lnTo>
                  <a:lnTo>
                    <a:pt x="228" y="603"/>
                  </a:lnTo>
                  <a:lnTo>
                    <a:pt x="222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597"/>
                  </a:lnTo>
                  <a:lnTo>
                    <a:pt x="219" y="597"/>
                  </a:lnTo>
                  <a:lnTo>
                    <a:pt x="216" y="597"/>
                  </a:lnTo>
                  <a:lnTo>
                    <a:pt x="213" y="594"/>
                  </a:lnTo>
                  <a:lnTo>
                    <a:pt x="213" y="591"/>
                  </a:lnTo>
                  <a:lnTo>
                    <a:pt x="210" y="591"/>
                  </a:lnTo>
                  <a:lnTo>
                    <a:pt x="210" y="591"/>
                  </a:lnTo>
                  <a:lnTo>
                    <a:pt x="207" y="591"/>
                  </a:lnTo>
                  <a:lnTo>
                    <a:pt x="207" y="591"/>
                  </a:lnTo>
                  <a:lnTo>
                    <a:pt x="204" y="591"/>
                  </a:lnTo>
                  <a:lnTo>
                    <a:pt x="204" y="591"/>
                  </a:lnTo>
                  <a:lnTo>
                    <a:pt x="204" y="591"/>
                  </a:lnTo>
                  <a:lnTo>
                    <a:pt x="204" y="588"/>
                  </a:lnTo>
                  <a:lnTo>
                    <a:pt x="201" y="588"/>
                  </a:lnTo>
                  <a:lnTo>
                    <a:pt x="201" y="588"/>
                  </a:lnTo>
                  <a:lnTo>
                    <a:pt x="198" y="585"/>
                  </a:lnTo>
                  <a:lnTo>
                    <a:pt x="198" y="585"/>
                  </a:lnTo>
                  <a:lnTo>
                    <a:pt x="195" y="585"/>
                  </a:lnTo>
                  <a:lnTo>
                    <a:pt x="192" y="585"/>
                  </a:lnTo>
                  <a:lnTo>
                    <a:pt x="192" y="582"/>
                  </a:lnTo>
                  <a:lnTo>
                    <a:pt x="192" y="582"/>
                  </a:lnTo>
                  <a:lnTo>
                    <a:pt x="192" y="579"/>
                  </a:lnTo>
                  <a:lnTo>
                    <a:pt x="192" y="579"/>
                  </a:lnTo>
                  <a:lnTo>
                    <a:pt x="192" y="570"/>
                  </a:lnTo>
                  <a:lnTo>
                    <a:pt x="192" y="564"/>
                  </a:lnTo>
                  <a:lnTo>
                    <a:pt x="192" y="564"/>
                  </a:lnTo>
                  <a:lnTo>
                    <a:pt x="192" y="561"/>
                  </a:lnTo>
                  <a:lnTo>
                    <a:pt x="189" y="561"/>
                  </a:lnTo>
                  <a:lnTo>
                    <a:pt x="186" y="555"/>
                  </a:lnTo>
                  <a:lnTo>
                    <a:pt x="183" y="552"/>
                  </a:lnTo>
                  <a:lnTo>
                    <a:pt x="183" y="549"/>
                  </a:lnTo>
                  <a:lnTo>
                    <a:pt x="183" y="549"/>
                  </a:lnTo>
                  <a:lnTo>
                    <a:pt x="180" y="549"/>
                  </a:lnTo>
                  <a:lnTo>
                    <a:pt x="180" y="549"/>
                  </a:lnTo>
                  <a:lnTo>
                    <a:pt x="177" y="546"/>
                  </a:lnTo>
                  <a:lnTo>
                    <a:pt x="177" y="543"/>
                  </a:lnTo>
                  <a:lnTo>
                    <a:pt x="174" y="543"/>
                  </a:lnTo>
                  <a:lnTo>
                    <a:pt x="174" y="540"/>
                  </a:lnTo>
                  <a:lnTo>
                    <a:pt x="174" y="537"/>
                  </a:lnTo>
                  <a:lnTo>
                    <a:pt x="174" y="534"/>
                  </a:lnTo>
                  <a:lnTo>
                    <a:pt x="168" y="525"/>
                  </a:lnTo>
                  <a:lnTo>
                    <a:pt x="162" y="525"/>
                  </a:lnTo>
                  <a:lnTo>
                    <a:pt x="162" y="525"/>
                  </a:lnTo>
                  <a:lnTo>
                    <a:pt x="162" y="528"/>
                  </a:lnTo>
                  <a:lnTo>
                    <a:pt x="162" y="531"/>
                  </a:lnTo>
                  <a:lnTo>
                    <a:pt x="159" y="531"/>
                  </a:lnTo>
                  <a:lnTo>
                    <a:pt x="159" y="534"/>
                  </a:lnTo>
                  <a:lnTo>
                    <a:pt x="156" y="534"/>
                  </a:lnTo>
                  <a:lnTo>
                    <a:pt x="156" y="537"/>
                  </a:lnTo>
                  <a:lnTo>
                    <a:pt x="156" y="540"/>
                  </a:lnTo>
                  <a:lnTo>
                    <a:pt x="153" y="543"/>
                  </a:lnTo>
                  <a:lnTo>
                    <a:pt x="153" y="543"/>
                  </a:lnTo>
                  <a:lnTo>
                    <a:pt x="150" y="546"/>
                  </a:lnTo>
                  <a:lnTo>
                    <a:pt x="141" y="552"/>
                  </a:lnTo>
                  <a:lnTo>
                    <a:pt x="138" y="552"/>
                  </a:lnTo>
                  <a:lnTo>
                    <a:pt x="135" y="552"/>
                  </a:lnTo>
                  <a:lnTo>
                    <a:pt x="132" y="552"/>
                  </a:lnTo>
                  <a:lnTo>
                    <a:pt x="132" y="552"/>
                  </a:lnTo>
                  <a:lnTo>
                    <a:pt x="132" y="549"/>
                  </a:lnTo>
                  <a:lnTo>
                    <a:pt x="132" y="546"/>
                  </a:lnTo>
                  <a:lnTo>
                    <a:pt x="132" y="546"/>
                  </a:lnTo>
                  <a:lnTo>
                    <a:pt x="132" y="543"/>
                  </a:lnTo>
                  <a:lnTo>
                    <a:pt x="129" y="540"/>
                  </a:lnTo>
                  <a:lnTo>
                    <a:pt x="129" y="537"/>
                  </a:lnTo>
                  <a:lnTo>
                    <a:pt x="126" y="534"/>
                  </a:lnTo>
                  <a:lnTo>
                    <a:pt x="123" y="534"/>
                  </a:lnTo>
                  <a:lnTo>
                    <a:pt x="120" y="534"/>
                  </a:lnTo>
                  <a:lnTo>
                    <a:pt x="117" y="537"/>
                  </a:lnTo>
                  <a:lnTo>
                    <a:pt x="117" y="540"/>
                  </a:lnTo>
                  <a:lnTo>
                    <a:pt x="114" y="540"/>
                  </a:lnTo>
                  <a:lnTo>
                    <a:pt x="111" y="543"/>
                  </a:lnTo>
                  <a:lnTo>
                    <a:pt x="108" y="543"/>
                  </a:lnTo>
                  <a:lnTo>
                    <a:pt x="105" y="540"/>
                  </a:lnTo>
                  <a:lnTo>
                    <a:pt x="102" y="537"/>
                  </a:lnTo>
                  <a:lnTo>
                    <a:pt x="96" y="537"/>
                  </a:lnTo>
                  <a:lnTo>
                    <a:pt x="93" y="537"/>
                  </a:lnTo>
                  <a:lnTo>
                    <a:pt x="90" y="537"/>
                  </a:lnTo>
                  <a:lnTo>
                    <a:pt x="81" y="540"/>
                  </a:lnTo>
                  <a:lnTo>
                    <a:pt x="78" y="540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69" y="531"/>
                  </a:lnTo>
                  <a:lnTo>
                    <a:pt x="66" y="531"/>
                  </a:lnTo>
                  <a:lnTo>
                    <a:pt x="63" y="528"/>
                  </a:lnTo>
                  <a:lnTo>
                    <a:pt x="60" y="528"/>
                  </a:lnTo>
                  <a:lnTo>
                    <a:pt x="57" y="528"/>
                  </a:lnTo>
                  <a:lnTo>
                    <a:pt x="57" y="528"/>
                  </a:lnTo>
                  <a:lnTo>
                    <a:pt x="57" y="528"/>
                  </a:lnTo>
                  <a:lnTo>
                    <a:pt x="54" y="528"/>
                  </a:lnTo>
                  <a:lnTo>
                    <a:pt x="51" y="525"/>
                  </a:lnTo>
                  <a:lnTo>
                    <a:pt x="45" y="522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2" y="504"/>
                  </a:lnTo>
                  <a:lnTo>
                    <a:pt x="42" y="501"/>
                  </a:lnTo>
                  <a:lnTo>
                    <a:pt x="45" y="498"/>
                  </a:lnTo>
                  <a:lnTo>
                    <a:pt x="48" y="489"/>
                  </a:lnTo>
                  <a:lnTo>
                    <a:pt x="51" y="486"/>
                  </a:lnTo>
                  <a:lnTo>
                    <a:pt x="51" y="486"/>
                  </a:lnTo>
                  <a:lnTo>
                    <a:pt x="51" y="483"/>
                  </a:lnTo>
                  <a:lnTo>
                    <a:pt x="51" y="480"/>
                  </a:lnTo>
                  <a:lnTo>
                    <a:pt x="51" y="480"/>
                  </a:lnTo>
                  <a:lnTo>
                    <a:pt x="48" y="474"/>
                  </a:lnTo>
                  <a:lnTo>
                    <a:pt x="48" y="474"/>
                  </a:lnTo>
                  <a:lnTo>
                    <a:pt x="48" y="471"/>
                  </a:lnTo>
                  <a:lnTo>
                    <a:pt x="48" y="471"/>
                  </a:lnTo>
                  <a:lnTo>
                    <a:pt x="48" y="468"/>
                  </a:lnTo>
                  <a:lnTo>
                    <a:pt x="48" y="462"/>
                  </a:lnTo>
                  <a:lnTo>
                    <a:pt x="51" y="456"/>
                  </a:lnTo>
                  <a:lnTo>
                    <a:pt x="51" y="453"/>
                  </a:lnTo>
                  <a:lnTo>
                    <a:pt x="51" y="450"/>
                  </a:lnTo>
                  <a:lnTo>
                    <a:pt x="51" y="447"/>
                  </a:lnTo>
                  <a:lnTo>
                    <a:pt x="51" y="444"/>
                  </a:lnTo>
                  <a:lnTo>
                    <a:pt x="51" y="435"/>
                  </a:lnTo>
                  <a:lnTo>
                    <a:pt x="51" y="429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8" y="429"/>
                  </a:lnTo>
                  <a:lnTo>
                    <a:pt x="45" y="423"/>
                  </a:lnTo>
                  <a:lnTo>
                    <a:pt x="42" y="423"/>
                  </a:lnTo>
                  <a:lnTo>
                    <a:pt x="42" y="420"/>
                  </a:lnTo>
                  <a:lnTo>
                    <a:pt x="42" y="420"/>
                  </a:lnTo>
                  <a:lnTo>
                    <a:pt x="42" y="417"/>
                  </a:lnTo>
                  <a:lnTo>
                    <a:pt x="42" y="411"/>
                  </a:lnTo>
                  <a:lnTo>
                    <a:pt x="42" y="408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9" y="390"/>
                  </a:lnTo>
                  <a:lnTo>
                    <a:pt x="36" y="381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0" y="366"/>
                  </a:lnTo>
                  <a:lnTo>
                    <a:pt x="30" y="363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18" y="351"/>
                  </a:lnTo>
                  <a:lnTo>
                    <a:pt x="18" y="348"/>
                  </a:lnTo>
                  <a:lnTo>
                    <a:pt x="15" y="348"/>
                  </a:lnTo>
                  <a:lnTo>
                    <a:pt x="15" y="348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12" y="345"/>
                  </a:lnTo>
                  <a:lnTo>
                    <a:pt x="9" y="342"/>
                  </a:lnTo>
                  <a:lnTo>
                    <a:pt x="9" y="339"/>
                  </a:lnTo>
                  <a:lnTo>
                    <a:pt x="9" y="339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24"/>
                  </a:lnTo>
                  <a:lnTo>
                    <a:pt x="15" y="324"/>
                  </a:lnTo>
                  <a:lnTo>
                    <a:pt x="18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18" y="315"/>
                  </a:lnTo>
                  <a:lnTo>
                    <a:pt x="21" y="309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18" y="303"/>
                  </a:lnTo>
                  <a:lnTo>
                    <a:pt x="15" y="297"/>
                  </a:lnTo>
                  <a:lnTo>
                    <a:pt x="15" y="294"/>
                  </a:lnTo>
                  <a:lnTo>
                    <a:pt x="12" y="288"/>
                  </a:lnTo>
                  <a:lnTo>
                    <a:pt x="9" y="285"/>
                  </a:lnTo>
                  <a:lnTo>
                    <a:pt x="6" y="279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15" y="270"/>
                  </a:lnTo>
                  <a:lnTo>
                    <a:pt x="15" y="270"/>
                  </a:lnTo>
                  <a:lnTo>
                    <a:pt x="24" y="270"/>
                  </a:lnTo>
                  <a:lnTo>
                    <a:pt x="30" y="267"/>
                  </a:lnTo>
                  <a:lnTo>
                    <a:pt x="27" y="264"/>
                  </a:lnTo>
                  <a:lnTo>
                    <a:pt x="21" y="255"/>
                  </a:lnTo>
                  <a:lnTo>
                    <a:pt x="18" y="252"/>
                  </a:lnTo>
                  <a:lnTo>
                    <a:pt x="18" y="249"/>
                  </a:lnTo>
                  <a:lnTo>
                    <a:pt x="21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18" y="234"/>
                  </a:lnTo>
                  <a:lnTo>
                    <a:pt x="15" y="231"/>
                  </a:lnTo>
                  <a:lnTo>
                    <a:pt x="9" y="225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3" y="222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3" y="210"/>
                  </a:lnTo>
                  <a:lnTo>
                    <a:pt x="3" y="207"/>
                  </a:lnTo>
                  <a:lnTo>
                    <a:pt x="6" y="207"/>
                  </a:lnTo>
                  <a:lnTo>
                    <a:pt x="9" y="207"/>
                  </a:lnTo>
                  <a:lnTo>
                    <a:pt x="15" y="207"/>
                  </a:lnTo>
                  <a:lnTo>
                    <a:pt x="15" y="207"/>
                  </a:lnTo>
                  <a:lnTo>
                    <a:pt x="18" y="207"/>
                  </a:lnTo>
                  <a:lnTo>
                    <a:pt x="24" y="201"/>
                  </a:lnTo>
                  <a:lnTo>
                    <a:pt x="33" y="198"/>
                  </a:lnTo>
                  <a:lnTo>
                    <a:pt x="33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36" y="183"/>
                  </a:lnTo>
                  <a:lnTo>
                    <a:pt x="39" y="180"/>
                  </a:lnTo>
                  <a:lnTo>
                    <a:pt x="36" y="177"/>
                  </a:lnTo>
                  <a:lnTo>
                    <a:pt x="36" y="174"/>
                  </a:lnTo>
                  <a:lnTo>
                    <a:pt x="33" y="171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6" y="159"/>
                  </a:lnTo>
                  <a:lnTo>
                    <a:pt x="39" y="162"/>
                  </a:lnTo>
                  <a:lnTo>
                    <a:pt x="39" y="159"/>
                  </a:lnTo>
                  <a:lnTo>
                    <a:pt x="42" y="159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6"/>
                  </a:lnTo>
                  <a:lnTo>
                    <a:pt x="60" y="123"/>
                  </a:lnTo>
                  <a:lnTo>
                    <a:pt x="57" y="123"/>
                  </a:lnTo>
                  <a:lnTo>
                    <a:pt x="54" y="117"/>
                  </a:lnTo>
                  <a:lnTo>
                    <a:pt x="48" y="114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2" y="93"/>
                  </a:lnTo>
                  <a:lnTo>
                    <a:pt x="39" y="90"/>
                  </a:lnTo>
                  <a:lnTo>
                    <a:pt x="39" y="87"/>
                  </a:lnTo>
                  <a:lnTo>
                    <a:pt x="36" y="87"/>
                  </a:lnTo>
                  <a:lnTo>
                    <a:pt x="33" y="87"/>
                  </a:lnTo>
                  <a:lnTo>
                    <a:pt x="27" y="84"/>
                  </a:lnTo>
                  <a:lnTo>
                    <a:pt x="21" y="84"/>
                  </a:lnTo>
                  <a:lnTo>
                    <a:pt x="18" y="84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21" y="72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33" y="63"/>
                  </a:lnTo>
                  <a:lnTo>
                    <a:pt x="36" y="60"/>
                  </a:lnTo>
                  <a:lnTo>
                    <a:pt x="36" y="57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51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7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54" y="18"/>
                  </a:lnTo>
                  <a:lnTo>
                    <a:pt x="57" y="18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3" y="6"/>
                  </a:lnTo>
                  <a:lnTo>
                    <a:pt x="123" y="9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2" y="15"/>
                  </a:lnTo>
                  <a:lnTo>
                    <a:pt x="141" y="18"/>
                  </a:lnTo>
                  <a:lnTo>
                    <a:pt x="144" y="21"/>
                  </a:lnTo>
                  <a:lnTo>
                    <a:pt x="147" y="24"/>
                  </a:lnTo>
                  <a:lnTo>
                    <a:pt x="159" y="42"/>
                  </a:lnTo>
                  <a:lnTo>
                    <a:pt x="162" y="48"/>
                  </a:lnTo>
                  <a:lnTo>
                    <a:pt x="165" y="51"/>
                  </a:lnTo>
                  <a:lnTo>
                    <a:pt x="165" y="54"/>
                  </a:lnTo>
                  <a:lnTo>
                    <a:pt x="165" y="54"/>
                  </a:lnTo>
                  <a:lnTo>
                    <a:pt x="165" y="57"/>
                  </a:lnTo>
                  <a:lnTo>
                    <a:pt x="165" y="60"/>
                  </a:lnTo>
                  <a:lnTo>
                    <a:pt x="165" y="63"/>
                  </a:lnTo>
                  <a:lnTo>
                    <a:pt x="165" y="66"/>
                  </a:lnTo>
                  <a:lnTo>
                    <a:pt x="162" y="66"/>
                  </a:lnTo>
                  <a:lnTo>
                    <a:pt x="159" y="72"/>
                  </a:lnTo>
                  <a:lnTo>
                    <a:pt x="159" y="72"/>
                  </a:lnTo>
                  <a:lnTo>
                    <a:pt x="159" y="75"/>
                  </a:lnTo>
                  <a:lnTo>
                    <a:pt x="165" y="78"/>
                  </a:lnTo>
                  <a:lnTo>
                    <a:pt x="174" y="84"/>
                  </a:lnTo>
                  <a:lnTo>
                    <a:pt x="177" y="87"/>
                  </a:lnTo>
                  <a:lnTo>
                    <a:pt x="180" y="87"/>
                  </a:lnTo>
                  <a:lnTo>
                    <a:pt x="183" y="87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192" y="81"/>
                  </a:lnTo>
                  <a:lnTo>
                    <a:pt x="192" y="84"/>
                  </a:lnTo>
                  <a:lnTo>
                    <a:pt x="192" y="8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98" y="93"/>
                  </a:lnTo>
                  <a:lnTo>
                    <a:pt x="201" y="9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29"/>
                  </a:lnTo>
                  <a:lnTo>
                    <a:pt x="216" y="129"/>
                  </a:lnTo>
                  <a:lnTo>
                    <a:pt x="213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0" y="135"/>
                  </a:lnTo>
                  <a:lnTo>
                    <a:pt x="213" y="135"/>
                  </a:lnTo>
                  <a:lnTo>
                    <a:pt x="216" y="138"/>
                  </a:lnTo>
                  <a:lnTo>
                    <a:pt x="219" y="138"/>
                  </a:lnTo>
                  <a:lnTo>
                    <a:pt x="222" y="135"/>
                  </a:lnTo>
                  <a:lnTo>
                    <a:pt x="225" y="135"/>
                  </a:lnTo>
                  <a:lnTo>
                    <a:pt x="228" y="138"/>
                  </a:lnTo>
                  <a:lnTo>
                    <a:pt x="228" y="141"/>
                  </a:lnTo>
                  <a:lnTo>
                    <a:pt x="228" y="147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31" y="153"/>
                  </a:lnTo>
                  <a:lnTo>
                    <a:pt x="237" y="156"/>
                  </a:lnTo>
                  <a:lnTo>
                    <a:pt x="246" y="153"/>
                  </a:lnTo>
                  <a:lnTo>
                    <a:pt x="246" y="153"/>
                  </a:lnTo>
                  <a:lnTo>
                    <a:pt x="249" y="153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5" y="156"/>
                  </a:lnTo>
                  <a:lnTo>
                    <a:pt x="258" y="156"/>
                  </a:lnTo>
                  <a:lnTo>
                    <a:pt x="261" y="153"/>
                  </a:lnTo>
                  <a:lnTo>
                    <a:pt x="261" y="150"/>
                  </a:lnTo>
                  <a:lnTo>
                    <a:pt x="264" y="153"/>
                  </a:lnTo>
                  <a:lnTo>
                    <a:pt x="267" y="153"/>
                  </a:lnTo>
                  <a:lnTo>
                    <a:pt x="273" y="153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76" y="150"/>
                  </a:lnTo>
                  <a:lnTo>
                    <a:pt x="279" y="150"/>
                  </a:lnTo>
                  <a:lnTo>
                    <a:pt x="279" y="147"/>
                  </a:lnTo>
                  <a:lnTo>
                    <a:pt x="282" y="147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8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91" y="141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7" y="147"/>
                  </a:lnTo>
                  <a:lnTo>
                    <a:pt x="300" y="153"/>
                  </a:lnTo>
                  <a:lnTo>
                    <a:pt x="303" y="156"/>
                  </a:lnTo>
                  <a:lnTo>
                    <a:pt x="306" y="156"/>
                  </a:lnTo>
                  <a:lnTo>
                    <a:pt x="309" y="156"/>
                  </a:lnTo>
                  <a:lnTo>
                    <a:pt x="315" y="150"/>
                  </a:lnTo>
                  <a:lnTo>
                    <a:pt x="363" y="144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6" y="138"/>
                  </a:lnTo>
                  <a:lnTo>
                    <a:pt x="366" y="135"/>
                  </a:lnTo>
                  <a:lnTo>
                    <a:pt x="366" y="132"/>
                  </a:lnTo>
                  <a:lnTo>
                    <a:pt x="372" y="129"/>
                  </a:lnTo>
                  <a:lnTo>
                    <a:pt x="375" y="126"/>
                  </a:lnTo>
                  <a:lnTo>
                    <a:pt x="375" y="126"/>
                  </a:lnTo>
                  <a:lnTo>
                    <a:pt x="384" y="129"/>
                  </a:lnTo>
                  <a:lnTo>
                    <a:pt x="387" y="129"/>
                  </a:lnTo>
                  <a:lnTo>
                    <a:pt x="390" y="129"/>
                  </a:lnTo>
                  <a:lnTo>
                    <a:pt x="396" y="126"/>
                  </a:lnTo>
                  <a:lnTo>
                    <a:pt x="402" y="129"/>
                  </a:lnTo>
                  <a:lnTo>
                    <a:pt x="414" y="132"/>
                  </a:lnTo>
                  <a:lnTo>
                    <a:pt x="417" y="135"/>
                  </a:lnTo>
                  <a:lnTo>
                    <a:pt x="417" y="138"/>
                  </a:lnTo>
                  <a:lnTo>
                    <a:pt x="417" y="141"/>
                  </a:lnTo>
                  <a:lnTo>
                    <a:pt x="417" y="144"/>
                  </a:lnTo>
                  <a:lnTo>
                    <a:pt x="420" y="144"/>
                  </a:lnTo>
                  <a:lnTo>
                    <a:pt x="426" y="147"/>
                  </a:lnTo>
                  <a:lnTo>
                    <a:pt x="429" y="147"/>
                  </a:lnTo>
                  <a:lnTo>
                    <a:pt x="429" y="150"/>
                  </a:lnTo>
                  <a:lnTo>
                    <a:pt x="429" y="150"/>
                  </a:lnTo>
                  <a:lnTo>
                    <a:pt x="429" y="153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9" y="165"/>
                  </a:lnTo>
                  <a:lnTo>
                    <a:pt x="429" y="165"/>
                  </a:lnTo>
                  <a:lnTo>
                    <a:pt x="432" y="165"/>
                  </a:lnTo>
                  <a:lnTo>
                    <a:pt x="432" y="159"/>
                  </a:lnTo>
                  <a:lnTo>
                    <a:pt x="435" y="159"/>
                  </a:lnTo>
                  <a:lnTo>
                    <a:pt x="438" y="159"/>
                  </a:lnTo>
                  <a:lnTo>
                    <a:pt x="447" y="174"/>
                  </a:lnTo>
                  <a:lnTo>
                    <a:pt x="453" y="183"/>
                  </a:lnTo>
                  <a:lnTo>
                    <a:pt x="456" y="192"/>
                  </a:lnTo>
                  <a:lnTo>
                    <a:pt x="456" y="192"/>
                  </a:lnTo>
                  <a:lnTo>
                    <a:pt x="456" y="195"/>
                  </a:lnTo>
                  <a:lnTo>
                    <a:pt x="456" y="195"/>
                  </a:lnTo>
                  <a:lnTo>
                    <a:pt x="453" y="198"/>
                  </a:lnTo>
                  <a:lnTo>
                    <a:pt x="453" y="198"/>
                  </a:lnTo>
                  <a:lnTo>
                    <a:pt x="447" y="198"/>
                  </a:lnTo>
                  <a:lnTo>
                    <a:pt x="447" y="198"/>
                  </a:lnTo>
                  <a:lnTo>
                    <a:pt x="444" y="201"/>
                  </a:lnTo>
                  <a:lnTo>
                    <a:pt x="444" y="204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0" y="213"/>
                  </a:lnTo>
                  <a:lnTo>
                    <a:pt x="450" y="222"/>
                  </a:lnTo>
                  <a:lnTo>
                    <a:pt x="450" y="225"/>
                  </a:lnTo>
                  <a:lnTo>
                    <a:pt x="453" y="228"/>
                  </a:lnTo>
                  <a:lnTo>
                    <a:pt x="456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59" y="228"/>
                  </a:lnTo>
                  <a:lnTo>
                    <a:pt x="462" y="225"/>
                  </a:lnTo>
                  <a:lnTo>
                    <a:pt x="465" y="225"/>
                  </a:lnTo>
                  <a:lnTo>
                    <a:pt x="465" y="225"/>
                  </a:lnTo>
                  <a:lnTo>
                    <a:pt x="468" y="228"/>
                  </a:lnTo>
                  <a:lnTo>
                    <a:pt x="471" y="234"/>
                  </a:lnTo>
                  <a:lnTo>
                    <a:pt x="474" y="237"/>
                  </a:lnTo>
                  <a:lnTo>
                    <a:pt x="477" y="240"/>
                  </a:lnTo>
                  <a:lnTo>
                    <a:pt x="480" y="243"/>
                  </a:lnTo>
                  <a:lnTo>
                    <a:pt x="483" y="243"/>
                  </a:lnTo>
                  <a:lnTo>
                    <a:pt x="483" y="243"/>
                  </a:lnTo>
                  <a:lnTo>
                    <a:pt x="486" y="243"/>
                  </a:lnTo>
                  <a:lnTo>
                    <a:pt x="489" y="243"/>
                  </a:lnTo>
                  <a:lnTo>
                    <a:pt x="489" y="240"/>
                  </a:lnTo>
                  <a:lnTo>
                    <a:pt x="492" y="240"/>
                  </a:lnTo>
                  <a:lnTo>
                    <a:pt x="492" y="237"/>
                  </a:lnTo>
                  <a:lnTo>
                    <a:pt x="492" y="234"/>
                  </a:lnTo>
                  <a:lnTo>
                    <a:pt x="495" y="234"/>
                  </a:lnTo>
                  <a:lnTo>
                    <a:pt x="498" y="234"/>
                  </a:lnTo>
                  <a:lnTo>
                    <a:pt x="498" y="234"/>
                  </a:lnTo>
                  <a:lnTo>
                    <a:pt x="498" y="237"/>
                  </a:lnTo>
                  <a:lnTo>
                    <a:pt x="498" y="240"/>
                  </a:lnTo>
                  <a:lnTo>
                    <a:pt x="501" y="240"/>
                  </a:lnTo>
                  <a:lnTo>
                    <a:pt x="501" y="243"/>
                  </a:lnTo>
                  <a:lnTo>
                    <a:pt x="507" y="246"/>
                  </a:lnTo>
                  <a:lnTo>
                    <a:pt x="510" y="249"/>
                  </a:lnTo>
                  <a:lnTo>
                    <a:pt x="513" y="252"/>
                  </a:lnTo>
                  <a:lnTo>
                    <a:pt x="516" y="252"/>
                  </a:lnTo>
                  <a:lnTo>
                    <a:pt x="516" y="252"/>
                  </a:lnTo>
                  <a:lnTo>
                    <a:pt x="516" y="258"/>
                  </a:lnTo>
                  <a:lnTo>
                    <a:pt x="516" y="261"/>
                  </a:lnTo>
                  <a:lnTo>
                    <a:pt x="519" y="261"/>
                  </a:lnTo>
                  <a:lnTo>
                    <a:pt x="522" y="261"/>
                  </a:lnTo>
                  <a:lnTo>
                    <a:pt x="528" y="255"/>
                  </a:lnTo>
                  <a:lnTo>
                    <a:pt x="528" y="255"/>
                  </a:lnTo>
                  <a:lnTo>
                    <a:pt x="531" y="255"/>
                  </a:lnTo>
                  <a:lnTo>
                    <a:pt x="531" y="258"/>
                  </a:lnTo>
                  <a:lnTo>
                    <a:pt x="534" y="258"/>
                  </a:lnTo>
                  <a:lnTo>
                    <a:pt x="534" y="261"/>
                  </a:lnTo>
                  <a:lnTo>
                    <a:pt x="537" y="258"/>
                  </a:lnTo>
                  <a:lnTo>
                    <a:pt x="537" y="258"/>
                  </a:lnTo>
                  <a:lnTo>
                    <a:pt x="537" y="2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41" name="Freeform 67"/>
            <p:cNvSpPr>
              <a:spLocks noEditPoints="1"/>
            </p:cNvSpPr>
            <p:nvPr/>
          </p:nvSpPr>
          <p:spPr bwMode="auto">
            <a:xfrm>
              <a:off x="3575" y="1255"/>
              <a:ext cx="866" cy="497"/>
            </a:xfrm>
            <a:custGeom>
              <a:avLst/>
              <a:gdLst>
                <a:gd name="T0" fmla="*/ 417 w 866"/>
                <a:gd name="T1" fmla="*/ 497 h 497"/>
                <a:gd name="T2" fmla="*/ 9 w 866"/>
                <a:gd name="T3" fmla="*/ 134 h 497"/>
                <a:gd name="T4" fmla="*/ 857 w 866"/>
                <a:gd name="T5" fmla="*/ 230 h 497"/>
                <a:gd name="T6" fmla="*/ 854 w 866"/>
                <a:gd name="T7" fmla="*/ 191 h 497"/>
                <a:gd name="T8" fmla="*/ 812 w 866"/>
                <a:gd name="T9" fmla="*/ 116 h 497"/>
                <a:gd name="T10" fmla="*/ 761 w 866"/>
                <a:gd name="T11" fmla="*/ 98 h 497"/>
                <a:gd name="T12" fmla="*/ 698 w 866"/>
                <a:gd name="T13" fmla="*/ 59 h 497"/>
                <a:gd name="T14" fmla="*/ 665 w 866"/>
                <a:gd name="T15" fmla="*/ 86 h 497"/>
                <a:gd name="T16" fmla="*/ 668 w 866"/>
                <a:gd name="T17" fmla="*/ 104 h 497"/>
                <a:gd name="T18" fmla="*/ 629 w 866"/>
                <a:gd name="T19" fmla="*/ 83 h 497"/>
                <a:gd name="T20" fmla="*/ 614 w 866"/>
                <a:gd name="T21" fmla="*/ 80 h 497"/>
                <a:gd name="T22" fmla="*/ 593 w 866"/>
                <a:gd name="T23" fmla="*/ 62 h 497"/>
                <a:gd name="T24" fmla="*/ 530 w 866"/>
                <a:gd name="T25" fmla="*/ 107 h 497"/>
                <a:gd name="T26" fmla="*/ 491 w 866"/>
                <a:gd name="T27" fmla="*/ 89 h 497"/>
                <a:gd name="T28" fmla="*/ 467 w 866"/>
                <a:gd name="T29" fmla="*/ 36 h 497"/>
                <a:gd name="T30" fmla="*/ 444 w 866"/>
                <a:gd name="T31" fmla="*/ 15 h 497"/>
                <a:gd name="T32" fmla="*/ 429 w 866"/>
                <a:gd name="T33" fmla="*/ 0 h 497"/>
                <a:gd name="T34" fmla="*/ 396 w 866"/>
                <a:gd name="T35" fmla="*/ 9 h 497"/>
                <a:gd name="T36" fmla="*/ 345 w 866"/>
                <a:gd name="T37" fmla="*/ 12 h 497"/>
                <a:gd name="T38" fmla="*/ 309 w 866"/>
                <a:gd name="T39" fmla="*/ 56 h 497"/>
                <a:gd name="T40" fmla="*/ 273 w 866"/>
                <a:gd name="T41" fmla="*/ 59 h 497"/>
                <a:gd name="T42" fmla="*/ 252 w 866"/>
                <a:gd name="T43" fmla="*/ 65 h 497"/>
                <a:gd name="T44" fmla="*/ 231 w 866"/>
                <a:gd name="T45" fmla="*/ 56 h 497"/>
                <a:gd name="T46" fmla="*/ 198 w 866"/>
                <a:gd name="T47" fmla="*/ 71 h 497"/>
                <a:gd name="T48" fmla="*/ 138 w 866"/>
                <a:gd name="T49" fmla="*/ 77 h 497"/>
                <a:gd name="T50" fmla="*/ 96 w 866"/>
                <a:gd name="T51" fmla="*/ 95 h 497"/>
                <a:gd name="T52" fmla="*/ 78 w 866"/>
                <a:gd name="T53" fmla="*/ 164 h 497"/>
                <a:gd name="T54" fmla="*/ 168 w 866"/>
                <a:gd name="T55" fmla="*/ 146 h 497"/>
                <a:gd name="T56" fmla="*/ 171 w 866"/>
                <a:gd name="T57" fmla="*/ 167 h 497"/>
                <a:gd name="T58" fmla="*/ 174 w 866"/>
                <a:gd name="T59" fmla="*/ 176 h 497"/>
                <a:gd name="T60" fmla="*/ 162 w 866"/>
                <a:gd name="T61" fmla="*/ 188 h 497"/>
                <a:gd name="T62" fmla="*/ 114 w 866"/>
                <a:gd name="T63" fmla="*/ 185 h 497"/>
                <a:gd name="T64" fmla="*/ 132 w 866"/>
                <a:gd name="T65" fmla="*/ 215 h 497"/>
                <a:gd name="T66" fmla="*/ 180 w 866"/>
                <a:gd name="T67" fmla="*/ 245 h 497"/>
                <a:gd name="T68" fmla="*/ 120 w 866"/>
                <a:gd name="T69" fmla="*/ 275 h 497"/>
                <a:gd name="T70" fmla="*/ 162 w 866"/>
                <a:gd name="T71" fmla="*/ 338 h 497"/>
                <a:gd name="T72" fmla="*/ 219 w 866"/>
                <a:gd name="T73" fmla="*/ 320 h 497"/>
                <a:gd name="T74" fmla="*/ 240 w 866"/>
                <a:gd name="T75" fmla="*/ 323 h 497"/>
                <a:gd name="T76" fmla="*/ 267 w 866"/>
                <a:gd name="T77" fmla="*/ 329 h 497"/>
                <a:gd name="T78" fmla="*/ 327 w 866"/>
                <a:gd name="T79" fmla="*/ 347 h 497"/>
                <a:gd name="T80" fmla="*/ 384 w 866"/>
                <a:gd name="T81" fmla="*/ 356 h 497"/>
                <a:gd name="T82" fmla="*/ 393 w 866"/>
                <a:gd name="T83" fmla="*/ 374 h 497"/>
                <a:gd name="T84" fmla="*/ 414 w 866"/>
                <a:gd name="T85" fmla="*/ 371 h 497"/>
                <a:gd name="T86" fmla="*/ 423 w 866"/>
                <a:gd name="T87" fmla="*/ 365 h 497"/>
                <a:gd name="T88" fmla="*/ 426 w 866"/>
                <a:gd name="T89" fmla="*/ 410 h 497"/>
                <a:gd name="T90" fmla="*/ 426 w 866"/>
                <a:gd name="T91" fmla="*/ 407 h 497"/>
                <a:gd name="T92" fmla="*/ 452 w 866"/>
                <a:gd name="T93" fmla="*/ 410 h 497"/>
                <a:gd name="T94" fmla="*/ 458 w 866"/>
                <a:gd name="T95" fmla="*/ 392 h 497"/>
                <a:gd name="T96" fmla="*/ 470 w 866"/>
                <a:gd name="T97" fmla="*/ 404 h 497"/>
                <a:gd name="T98" fmla="*/ 515 w 866"/>
                <a:gd name="T99" fmla="*/ 404 h 497"/>
                <a:gd name="T100" fmla="*/ 491 w 866"/>
                <a:gd name="T101" fmla="*/ 419 h 497"/>
                <a:gd name="T102" fmla="*/ 482 w 866"/>
                <a:gd name="T103" fmla="*/ 425 h 497"/>
                <a:gd name="T104" fmla="*/ 530 w 866"/>
                <a:gd name="T105" fmla="*/ 422 h 497"/>
                <a:gd name="T106" fmla="*/ 557 w 866"/>
                <a:gd name="T107" fmla="*/ 428 h 497"/>
                <a:gd name="T108" fmla="*/ 575 w 866"/>
                <a:gd name="T109" fmla="*/ 446 h 497"/>
                <a:gd name="T110" fmla="*/ 605 w 866"/>
                <a:gd name="T111" fmla="*/ 434 h 497"/>
                <a:gd name="T112" fmla="*/ 626 w 866"/>
                <a:gd name="T113" fmla="*/ 440 h 497"/>
                <a:gd name="T114" fmla="*/ 647 w 866"/>
                <a:gd name="T115" fmla="*/ 395 h 497"/>
                <a:gd name="T116" fmla="*/ 740 w 866"/>
                <a:gd name="T117" fmla="*/ 359 h 497"/>
                <a:gd name="T118" fmla="*/ 824 w 866"/>
                <a:gd name="T119" fmla="*/ 338 h 497"/>
                <a:gd name="T120" fmla="*/ 860 w 866"/>
                <a:gd name="T121" fmla="*/ 28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6" h="497">
                  <a:moveTo>
                    <a:pt x="432" y="488"/>
                  </a:moveTo>
                  <a:lnTo>
                    <a:pt x="429" y="488"/>
                  </a:lnTo>
                  <a:lnTo>
                    <a:pt x="423" y="479"/>
                  </a:lnTo>
                  <a:lnTo>
                    <a:pt x="420" y="479"/>
                  </a:lnTo>
                  <a:lnTo>
                    <a:pt x="417" y="476"/>
                  </a:lnTo>
                  <a:lnTo>
                    <a:pt x="405" y="470"/>
                  </a:lnTo>
                  <a:lnTo>
                    <a:pt x="405" y="470"/>
                  </a:lnTo>
                  <a:lnTo>
                    <a:pt x="402" y="467"/>
                  </a:lnTo>
                  <a:lnTo>
                    <a:pt x="399" y="467"/>
                  </a:lnTo>
                  <a:lnTo>
                    <a:pt x="399" y="470"/>
                  </a:lnTo>
                  <a:lnTo>
                    <a:pt x="399" y="470"/>
                  </a:lnTo>
                  <a:lnTo>
                    <a:pt x="399" y="476"/>
                  </a:lnTo>
                  <a:lnTo>
                    <a:pt x="402" y="482"/>
                  </a:lnTo>
                  <a:lnTo>
                    <a:pt x="402" y="485"/>
                  </a:lnTo>
                  <a:lnTo>
                    <a:pt x="402" y="491"/>
                  </a:lnTo>
                  <a:lnTo>
                    <a:pt x="405" y="494"/>
                  </a:lnTo>
                  <a:lnTo>
                    <a:pt x="417" y="497"/>
                  </a:lnTo>
                  <a:lnTo>
                    <a:pt x="432" y="497"/>
                  </a:lnTo>
                  <a:lnTo>
                    <a:pt x="438" y="497"/>
                  </a:lnTo>
                  <a:lnTo>
                    <a:pt x="441" y="491"/>
                  </a:lnTo>
                  <a:lnTo>
                    <a:pt x="438" y="488"/>
                  </a:lnTo>
                  <a:lnTo>
                    <a:pt x="432" y="488"/>
                  </a:lnTo>
                  <a:close/>
                  <a:moveTo>
                    <a:pt x="21" y="128"/>
                  </a:moveTo>
                  <a:lnTo>
                    <a:pt x="18" y="128"/>
                  </a:lnTo>
                  <a:lnTo>
                    <a:pt x="18" y="125"/>
                  </a:lnTo>
                  <a:lnTo>
                    <a:pt x="15" y="125"/>
                  </a:lnTo>
                  <a:lnTo>
                    <a:pt x="9" y="125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6" y="131"/>
                  </a:lnTo>
                  <a:lnTo>
                    <a:pt x="9" y="131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6" y="134"/>
                  </a:lnTo>
                  <a:lnTo>
                    <a:pt x="6" y="137"/>
                  </a:lnTo>
                  <a:lnTo>
                    <a:pt x="12" y="137"/>
                  </a:lnTo>
                  <a:lnTo>
                    <a:pt x="21" y="131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21" y="128"/>
                  </a:lnTo>
                  <a:close/>
                  <a:moveTo>
                    <a:pt x="866" y="269"/>
                  </a:moveTo>
                  <a:lnTo>
                    <a:pt x="866" y="263"/>
                  </a:lnTo>
                  <a:lnTo>
                    <a:pt x="866" y="260"/>
                  </a:lnTo>
                  <a:lnTo>
                    <a:pt x="866" y="257"/>
                  </a:lnTo>
                  <a:lnTo>
                    <a:pt x="866" y="257"/>
                  </a:lnTo>
                  <a:lnTo>
                    <a:pt x="863" y="254"/>
                  </a:lnTo>
                  <a:lnTo>
                    <a:pt x="863" y="251"/>
                  </a:lnTo>
                  <a:lnTo>
                    <a:pt x="860" y="251"/>
                  </a:lnTo>
                  <a:lnTo>
                    <a:pt x="860" y="248"/>
                  </a:lnTo>
                  <a:lnTo>
                    <a:pt x="857" y="230"/>
                  </a:lnTo>
                  <a:lnTo>
                    <a:pt x="860" y="227"/>
                  </a:lnTo>
                  <a:lnTo>
                    <a:pt x="860" y="227"/>
                  </a:lnTo>
                  <a:lnTo>
                    <a:pt x="860" y="227"/>
                  </a:lnTo>
                  <a:lnTo>
                    <a:pt x="860" y="227"/>
                  </a:lnTo>
                  <a:lnTo>
                    <a:pt x="860" y="224"/>
                  </a:lnTo>
                  <a:lnTo>
                    <a:pt x="860" y="224"/>
                  </a:lnTo>
                  <a:lnTo>
                    <a:pt x="860" y="215"/>
                  </a:lnTo>
                  <a:lnTo>
                    <a:pt x="860" y="212"/>
                  </a:lnTo>
                  <a:lnTo>
                    <a:pt x="857" y="206"/>
                  </a:lnTo>
                  <a:lnTo>
                    <a:pt x="857" y="203"/>
                  </a:lnTo>
                  <a:lnTo>
                    <a:pt x="857" y="203"/>
                  </a:lnTo>
                  <a:lnTo>
                    <a:pt x="857" y="200"/>
                  </a:lnTo>
                  <a:lnTo>
                    <a:pt x="857" y="197"/>
                  </a:lnTo>
                  <a:lnTo>
                    <a:pt x="854" y="197"/>
                  </a:lnTo>
                  <a:lnTo>
                    <a:pt x="854" y="197"/>
                  </a:lnTo>
                  <a:lnTo>
                    <a:pt x="854" y="194"/>
                  </a:lnTo>
                  <a:lnTo>
                    <a:pt x="854" y="191"/>
                  </a:lnTo>
                  <a:lnTo>
                    <a:pt x="857" y="188"/>
                  </a:lnTo>
                  <a:lnTo>
                    <a:pt x="860" y="179"/>
                  </a:lnTo>
                  <a:lnTo>
                    <a:pt x="860" y="176"/>
                  </a:lnTo>
                  <a:lnTo>
                    <a:pt x="860" y="173"/>
                  </a:lnTo>
                  <a:lnTo>
                    <a:pt x="860" y="167"/>
                  </a:lnTo>
                  <a:lnTo>
                    <a:pt x="857" y="143"/>
                  </a:lnTo>
                  <a:lnTo>
                    <a:pt x="857" y="137"/>
                  </a:lnTo>
                  <a:lnTo>
                    <a:pt x="860" y="134"/>
                  </a:lnTo>
                  <a:lnTo>
                    <a:pt x="860" y="119"/>
                  </a:lnTo>
                  <a:lnTo>
                    <a:pt x="854" y="116"/>
                  </a:lnTo>
                  <a:lnTo>
                    <a:pt x="851" y="113"/>
                  </a:lnTo>
                  <a:lnTo>
                    <a:pt x="830" y="107"/>
                  </a:lnTo>
                  <a:lnTo>
                    <a:pt x="824" y="107"/>
                  </a:lnTo>
                  <a:lnTo>
                    <a:pt x="821" y="107"/>
                  </a:lnTo>
                  <a:lnTo>
                    <a:pt x="818" y="110"/>
                  </a:lnTo>
                  <a:lnTo>
                    <a:pt x="815" y="116"/>
                  </a:lnTo>
                  <a:lnTo>
                    <a:pt x="812" y="116"/>
                  </a:lnTo>
                  <a:lnTo>
                    <a:pt x="812" y="119"/>
                  </a:lnTo>
                  <a:lnTo>
                    <a:pt x="809" y="119"/>
                  </a:lnTo>
                  <a:lnTo>
                    <a:pt x="806" y="122"/>
                  </a:lnTo>
                  <a:lnTo>
                    <a:pt x="803" y="122"/>
                  </a:lnTo>
                  <a:lnTo>
                    <a:pt x="797" y="128"/>
                  </a:lnTo>
                  <a:lnTo>
                    <a:pt x="794" y="128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2" y="131"/>
                  </a:lnTo>
                  <a:lnTo>
                    <a:pt x="779" y="128"/>
                  </a:lnTo>
                  <a:lnTo>
                    <a:pt x="776" y="125"/>
                  </a:lnTo>
                  <a:lnTo>
                    <a:pt x="773" y="122"/>
                  </a:lnTo>
                  <a:lnTo>
                    <a:pt x="770" y="122"/>
                  </a:lnTo>
                  <a:lnTo>
                    <a:pt x="764" y="110"/>
                  </a:lnTo>
                  <a:lnTo>
                    <a:pt x="761" y="104"/>
                  </a:lnTo>
                  <a:lnTo>
                    <a:pt x="761" y="104"/>
                  </a:lnTo>
                  <a:lnTo>
                    <a:pt x="761" y="98"/>
                  </a:lnTo>
                  <a:lnTo>
                    <a:pt x="761" y="98"/>
                  </a:lnTo>
                  <a:lnTo>
                    <a:pt x="758" y="95"/>
                  </a:lnTo>
                  <a:lnTo>
                    <a:pt x="758" y="92"/>
                  </a:lnTo>
                  <a:lnTo>
                    <a:pt x="755" y="86"/>
                  </a:lnTo>
                  <a:lnTo>
                    <a:pt x="752" y="80"/>
                  </a:lnTo>
                  <a:lnTo>
                    <a:pt x="752" y="80"/>
                  </a:lnTo>
                  <a:lnTo>
                    <a:pt x="752" y="77"/>
                  </a:lnTo>
                  <a:lnTo>
                    <a:pt x="752" y="74"/>
                  </a:lnTo>
                  <a:lnTo>
                    <a:pt x="752" y="74"/>
                  </a:lnTo>
                  <a:lnTo>
                    <a:pt x="749" y="74"/>
                  </a:lnTo>
                  <a:lnTo>
                    <a:pt x="740" y="80"/>
                  </a:lnTo>
                  <a:lnTo>
                    <a:pt x="722" y="83"/>
                  </a:lnTo>
                  <a:lnTo>
                    <a:pt x="707" y="83"/>
                  </a:lnTo>
                  <a:lnTo>
                    <a:pt x="698" y="80"/>
                  </a:lnTo>
                  <a:lnTo>
                    <a:pt x="692" y="74"/>
                  </a:lnTo>
                  <a:lnTo>
                    <a:pt x="692" y="68"/>
                  </a:lnTo>
                  <a:lnTo>
                    <a:pt x="698" y="59"/>
                  </a:lnTo>
                  <a:lnTo>
                    <a:pt x="698" y="56"/>
                  </a:lnTo>
                  <a:lnTo>
                    <a:pt x="695" y="53"/>
                  </a:lnTo>
                  <a:lnTo>
                    <a:pt x="695" y="53"/>
                  </a:lnTo>
                  <a:lnTo>
                    <a:pt x="698" y="53"/>
                  </a:lnTo>
                  <a:lnTo>
                    <a:pt x="677" y="56"/>
                  </a:lnTo>
                  <a:lnTo>
                    <a:pt x="677" y="59"/>
                  </a:lnTo>
                  <a:lnTo>
                    <a:pt x="668" y="59"/>
                  </a:lnTo>
                  <a:lnTo>
                    <a:pt x="668" y="59"/>
                  </a:lnTo>
                  <a:lnTo>
                    <a:pt x="668" y="62"/>
                  </a:lnTo>
                  <a:lnTo>
                    <a:pt x="668" y="65"/>
                  </a:lnTo>
                  <a:lnTo>
                    <a:pt x="665" y="65"/>
                  </a:lnTo>
                  <a:lnTo>
                    <a:pt x="662" y="65"/>
                  </a:lnTo>
                  <a:lnTo>
                    <a:pt x="659" y="68"/>
                  </a:lnTo>
                  <a:lnTo>
                    <a:pt x="659" y="71"/>
                  </a:lnTo>
                  <a:lnTo>
                    <a:pt x="659" y="74"/>
                  </a:lnTo>
                  <a:lnTo>
                    <a:pt x="659" y="77"/>
                  </a:lnTo>
                  <a:lnTo>
                    <a:pt x="665" y="86"/>
                  </a:lnTo>
                  <a:lnTo>
                    <a:pt x="665" y="89"/>
                  </a:lnTo>
                  <a:lnTo>
                    <a:pt x="668" y="89"/>
                  </a:lnTo>
                  <a:lnTo>
                    <a:pt x="671" y="89"/>
                  </a:lnTo>
                  <a:lnTo>
                    <a:pt x="671" y="92"/>
                  </a:lnTo>
                  <a:lnTo>
                    <a:pt x="674" y="95"/>
                  </a:lnTo>
                  <a:lnTo>
                    <a:pt x="671" y="92"/>
                  </a:lnTo>
                  <a:lnTo>
                    <a:pt x="671" y="92"/>
                  </a:lnTo>
                  <a:lnTo>
                    <a:pt x="671" y="92"/>
                  </a:lnTo>
                  <a:lnTo>
                    <a:pt x="668" y="92"/>
                  </a:lnTo>
                  <a:lnTo>
                    <a:pt x="668" y="95"/>
                  </a:lnTo>
                  <a:lnTo>
                    <a:pt x="671" y="101"/>
                  </a:lnTo>
                  <a:lnTo>
                    <a:pt x="671" y="104"/>
                  </a:lnTo>
                  <a:lnTo>
                    <a:pt x="677" y="107"/>
                  </a:lnTo>
                  <a:lnTo>
                    <a:pt x="671" y="113"/>
                  </a:lnTo>
                  <a:lnTo>
                    <a:pt x="668" y="116"/>
                  </a:lnTo>
                  <a:lnTo>
                    <a:pt x="668" y="107"/>
                  </a:lnTo>
                  <a:lnTo>
                    <a:pt x="668" y="104"/>
                  </a:lnTo>
                  <a:lnTo>
                    <a:pt x="662" y="95"/>
                  </a:lnTo>
                  <a:lnTo>
                    <a:pt x="662" y="95"/>
                  </a:lnTo>
                  <a:lnTo>
                    <a:pt x="665" y="92"/>
                  </a:lnTo>
                  <a:lnTo>
                    <a:pt x="662" y="89"/>
                  </a:lnTo>
                  <a:lnTo>
                    <a:pt x="659" y="89"/>
                  </a:lnTo>
                  <a:lnTo>
                    <a:pt x="659" y="86"/>
                  </a:lnTo>
                  <a:lnTo>
                    <a:pt x="659" y="80"/>
                  </a:lnTo>
                  <a:lnTo>
                    <a:pt x="653" y="74"/>
                  </a:lnTo>
                  <a:lnTo>
                    <a:pt x="653" y="71"/>
                  </a:lnTo>
                  <a:lnTo>
                    <a:pt x="644" y="71"/>
                  </a:lnTo>
                  <a:lnTo>
                    <a:pt x="632" y="77"/>
                  </a:lnTo>
                  <a:lnTo>
                    <a:pt x="635" y="80"/>
                  </a:lnTo>
                  <a:lnTo>
                    <a:pt x="635" y="83"/>
                  </a:lnTo>
                  <a:lnTo>
                    <a:pt x="638" y="83"/>
                  </a:lnTo>
                  <a:lnTo>
                    <a:pt x="635" y="83"/>
                  </a:lnTo>
                  <a:lnTo>
                    <a:pt x="632" y="80"/>
                  </a:lnTo>
                  <a:lnTo>
                    <a:pt x="629" y="83"/>
                  </a:lnTo>
                  <a:lnTo>
                    <a:pt x="629" y="86"/>
                  </a:lnTo>
                  <a:lnTo>
                    <a:pt x="629" y="89"/>
                  </a:lnTo>
                  <a:lnTo>
                    <a:pt x="629" y="89"/>
                  </a:lnTo>
                  <a:lnTo>
                    <a:pt x="629" y="92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3" y="86"/>
                  </a:lnTo>
                  <a:lnTo>
                    <a:pt x="623" y="83"/>
                  </a:lnTo>
                  <a:lnTo>
                    <a:pt x="623" y="86"/>
                  </a:lnTo>
                  <a:lnTo>
                    <a:pt x="623" y="89"/>
                  </a:lnTo>
                  <a:lnTo>
                    <a:pt x="620" y="92"/>
                  </a:lnTo>
                  <a:lnTo>
                    <a:pt x="620" y="92"/>
                  </a:lnTo>
                  <a:lnTo>
                    <a:pt x="617" y="89"/>
                  </a:lnTo>
                  <a:lnTo>
                    <a:pt x="617" y="86"/>
                  </a:lnTo>
                  <a:lnTo>
                    <a:pt x="617" y="83"/>
                  </a:lnTo>
                  <a:lnTo>
                    <a:pt x="614" y="83"/>
                  </a:lnTo>
                  <a:lnTo>
                    <a:pt x="614" y="80"/>
                  </a:lnTo>
                  <a:lnTo>
                    <a:pt x="611" y="74"/>
                  </a:lnTo>
                  <a:lnTo>
                    <a:pt x="611" y="71"/>
                  </a:lnTo>
                  <a:lnTo>
                    <a:pt x="605" y="74"/>
                  </a:lnTo>
                  <a:lnTo>
                    <a:pt x="602" y="77"/>
                  </a:lnTo>
                  <a:lnTo>
                    <a:pt x="599" y="80"/>
                  </a:lnTo>
                  <a:lnTo>
                    <a:pt x="593" y="77"/>
                  </a:lnTo>
                  <a:lnTo>
                    <a:pt x="599" y="71"/>
                  </a:lnTo>
                  <a:lnTo>
                    <a:pt x="602" y="71"/>
                  </a:lnTo>
                  <a:lnTo>
                    <a:pt x="602" y="68"/>
                  </a:lnTo>
                  <a:lnTo>
                    <a:pt x="602" y="65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2" y="62"/>
                  </a:lnTo>
                  <a:lnTo>
                    <a:pt x="599" y="62"/>
                  </a:lnTo>
                  <a:lnTo>
                    <a:pt x="599" y="59"/>
                  </a:lnTo>
                  <a:lnTo>
                    <a:pt x="596" y="56"/>
                  </a:lnTo>
                  <a:lnTo>
                    <a:pt x="593" y="62"/>
                  </a:lnTo>
                  <a:lnTo>
                    <a:pt x="590" y="68"/>
                  </a:lnTo>
                  <a:lnTo>
                    <a:pt x="581" y="71"/>
                  </a:lnTo>
                  <a:lnTo>
                    <a:pt x="578" y="74"/>
                  </a:lnTo>
                  <a:lnTo>
                    <a:pt x="575" y="68"/>
                  </a:lnTo>
                  <a:lnTo>
                    <a:pt x="569" y="68"/>
                  </a:lnTo>
                  <a:lnTo>
                    <a:pt x="560" y="71"/>
                  </a:lnTo>
                  <a:lnTo>
                    <a:pt x="566" y="74"/>
                  </a:lnTo>
                  <a:lnTo>
                    <a:pt x="566" y="74"/>
                  </a:lnTo>
                  <a:lnTo>
                    <a:pt x="566" y="77"/>
                  </a:lnTo>
                  <a:lnTo>
                    <a:pt x="563" y="80"/>
                  </a:lnTo>
                  <a:lnTo>
                    <a:pt x="548" y="89"/>
                  </a:lnTo>
                  <a:lnTo>
                    <a:pt x="545" y="89"/>
                  </a:lnTo>
                  <a:lnTo>
                    <a:pt x="542" y="92"/>
                  </a:lnTo>
                  <a:lnTo>
                    <a:pt x="542" y="92"/>
                  </a:lnTo>
                  <a:lnTo>
                    <a:pt x="536" y="101"/>
                  </a:lnTo>
                  <a:lnTo>
                    <a:pt x="533" y="104"/>
                  </a:lnTo>
                  <a:lnTo>
                    <a:pt x="530" y="107"/>
                  </a:lnTo>
                  <a:lnTo>
                    <a:pt x="521" y="107"/>
                  </a:lnTo>
                  <a:lnTo>
                    <a:pt x="521" y="110"/>
                  </a:lnTo>
                  <a:lnTo>
                    <a:pt x="521" y="113"/>
                  </a:lnTo>
                  <a:lnTo>
                    <a:pt x="518" y="116"/>
                  </a:lnTo>
                  <a:lnTo>
                    <a:pt x="515" y="113"/>
                  </a:lnTo>
                  <a:lnTo>
                    <a:pt x="515" y="113"/>
                  </a:lnTo>
                  <a:lnTo>
                    <a:pt x="512" y="110"/>
                  </a:lnTo>
                  <a:lnTo>
                    <a:pt x="512" y="110"/>
                  </a:lnTo>
                  <a:lnTo>
                    <a:pt x="509" y="107"/>
                  </a:lnTo>
                  <a:lnTo>
                    <a:pt x="509" y="107"/>
                  </a:lnTo>
                  <a:lnTo>
                    <a:pt x="512" y="104"/>
                  </a:lnTo>
                  <a:lnTo>
                    <a:pt x="512" y="104"/>
                  </a:lnTo>
                  <a:lnTo>
                    <a:pt x="512" y="101"/>
                  </a:lnTo>
                  <a:lnTo>
                    <a:pt x="500" y="95"/>
                  </a:lnTo>
                  <a:lnTo>
                    <a:pt x="497" y="89"/>
                  </a:lnTo>
                  <a:lnTo>
                    <a:pt x="494" y="89"/>
                  </a:lnTo>
                  <a:lnTo>
                    <a:pt x="491" y="89"/>
                  </a:lnTo>
                  <a:lnTo>
                    <a:pt x="491" y="86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91" y="80"/>
                  </a:lnTo>
                  <a:lnTo>
                    <a:pt x="491" y="80"/>
                  </a:lnTo>
                  <a:lnTo>
                    <a:pt x="488" y="68"/>
                  </a:lnTo>
                  <a:lnTo>
                    <a:pt x="476" y="56"/>
                  </a:lnTo>
                  <a:lnTo>
                    <a:pt x="473" y="53"/>
                  </a:lnTo>
                  <a:lnTo>
                    <a:pt x="470" y="51"/>
                  </a:lnTo>
                  <a:lnTo>
                    <a:pt x="467" y="48"/>
                  </a:lnTo>
                  <a:lnTo>
                    <a:pt x="464" y="45"/>
                  </a:lnTo>
                  <a:lnTo>
                    <a:pt x="464" y="45"/>
                  </a:lnTo>
                  <a:lnTo>
                    <a:pt x="464" y="42"/>
                  </a:lnTo>
                  <a:lnTo>
                    <a:pt x="467" y="42"/>
                  </a:lnTo>
                  <a:lnTo>
                    <a:pt x="467" y="39"/>
                  </a:lnTo>
                  <a:lnTo>
                    <a:pt x="467" y="39"/>
                  </a:lnTo>
                  <a:lnTo>
                    <a:pt x="467" y="36"/>
                  </a:lnTo>
                  <a:lnTo>
                    <a:pt x="461" y="33"/>
                  </a:lnTo>
                  <a:lnTo>
                    <a:pt x="452" y="33"/>
                  </a:lnTo>
                  <a:lnTo>
                    <a:pt x="447" y="30"/>
                  </a:lnTo>
                  <a:lnTo>
                    <a:pt x="447" y="27"/>
                  </a:lnTo>
                  <a:lnTo>
                    <a:pt x="444" y="27"/>
                  </a:lnTo>
                  <a:lnTo>
                    <a:pt x="444" y="27"/>
                  </a:lnTo>
                  <a:lnTo>
                    <a:pt x="447" y="24"/>
                  </a:lnTo>
                  <a:lnTo>
                    <a:pt x="449" y="24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21"/>
                  </a:lnTo>
                  <a:lnTo>
                    <a:pt x="449" y="18"/>
                  </a:lnTo>
                  <a:lnTo>
                    <a:pt x="449" y="15"/>
                  </a:lnTo>
                  <a:lnTo>
                    <a:pt x="447" y="15"/>
                  </a:lnTo>
                  <a:lnTo>
                    <a:pt x="444" y="15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5" y="24"/>
                  </a:lnTo>
                  <a:lnTo>
                    <a:pt x="429" y="36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32" y="30"/>
                  </a:lnTo>
                  <a:lnTo>
                    <a:pt x="432" y="27"/>
                  </a:lnTo>
                  <a:lnTo>
                    <a:pt x="435" y="18"/>
                  </a:lnTo>
                  <a:lnTo>
                    <a:pt x="438" y="15"/>
                  </a:lnTo>
                  <a:lnTo>
                    <a:pt x="435" y="12"/>
                  </a:lnTo>
                  <a:lnTo>
                    <a:pt x="435" y="12"/>
                  </a:lnTo>
                  <a:lnTo>
                    <a:pt x="435" y="9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2" y="0"/>
                  </a:lnTo>
                  <a:lnTo>
                    <a:pt x="429" y="0"/>
                  </a:lnTo>
                  <a:lnTo>
                    <a:pt x="426" y="6"/>
                  </a:lnTo>
                  <a:lnTo>
                    <a:pt x="423" y="3"/>
                  </a:lnTo>
                  <a:lnTo>
                    <a:pt x="420" y="6"/>
                  </a:lnTo>
                  <a:lnTo>
                    <a:pt x="414" y="12"/>
                  </a:lnTo>
                  <a:lnTo>
                    <a:pt x="408" y="18"/>
                  </a:lnTo>
                  <a:lnTo>
                    <a:pt x="408" y="21"/>
                  </a:lnTo>
                  <a:lnTo>
                    <a:pt x="405" y="27"/>
                  </a:lnTo>
                  <a:lnTo>
                    <a:pt x="405" y="24"/>
                  </a:lnTo>
                  <a:lnTo>
                    <a:pt x="405" y="24"/>
                  </a:lnTo>
                  <a:lnTo>
                    <a:pt x="405" y="21"/>
                  </a:lnTo>
                  <a:lnTo>
                    <a:pt x="408" y="18"/>
                  </a:lnTo>
                  <a:lnTo>
                    <a:pt x="408" y="12"/>
                  </a:lnTo>
                  <a:lnTo>
                    <a:pt x="408" y="6"/>
                  </a:lnTo>
                  <a:lnTo>
                    <a:pt x="408" y="3"/>
                  </a:lnTo>
                  <a:lnTo>
                    <a:pt x="405" y="0"/>
                  </a:lnTo>
                  <a:lnTo>
                    <a:pt x="399" y="9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3" y="9"/>
                  </a:lnTo>
                  <a:lnTo>
                    <a:pt x="375" y="18"/>
                  </a:lnTo>
                  <a:lnTo>
                    <a:pt x="372" y="18"/>
                  </a:lnTo>
                  <a:lnTo>
                    <a:pt x="372" y="21"/>
                  </a:lnTo>
                  <a:lnTo>
                    <a:pt x="369" y="21"/>
                  </a:lnTo>
                  <a:lnTo>
                    <a:pt x="366" y="21"/>
                  </a:lnTo>
                  <a:lnTo>
                    <a:pt x="360" y="21"/>
                  </a:lnTo>
                  <a:lnTo>
                    <a:pt x="363" y="21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63" y="18"/>
                  </a:lnTo>
                  <a:lnTo>
                    <a:pt x="360" y="18"/>
                  </a:lnTo>
                  <a:lnTo>
                    <a:pt x="354" y="12"/>
                  </a:lnTo>
                  <a:lnTo>
                    <a:pt x="348" y="12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42" y="15"/>
                  </a:lnTo>
                  <a:lnTo>
                    <a:pt x="339" y="21"/>
                  </a:lnTo>
                  <a:lnTo>
                    <a:pt x="333" y="24"/>
                  </a:lnTo>
                  <a:lnTo>
                    <a:pt x="330" y="27"/>
                  </a:lnTo>
                  <a:lnTo>
                    <a:pt x="330" y="33"/>
                  </a:lnTo>
                  <a:lnTo>
                    <a:pt x="339" y="42"/>
                  </a:lnTo>
                  <a:lnTo>
                    <a:pt x="342" y="45"/>
                  </a:lnTo>
                  <a:lnTo>
                    <a:pt x="330" y="45"/>
                  </a:lnTo>
                  <a:lnTo>
                    <a:pt x="330" y="48"/>
                  </a:lnTo>
                  <a:lnTo>
                    <a:pt x="330" y="53"/>
                  </a:lnTo>
                  <a:lnTo>
                    <a:pt x="333" y="59"/>
                  </a:lnTo>
                  <a:lnTo>
                    <a:pt x="330" y="62"/>
                  </a:lnTo>
                  <a:lnTo>
                    <a:pt x="324" y="62"/>
                  </a:lnTo>
                  <a:lnTo>
                    <a:pt x="318" y="59"/>
                  </a:lnTo>
                  <a:lnTo>
                    <a:pt x="318" y="53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06" y="56"/>
                  </a:lnTo>
                  <a:lnTo>
                    <a:pt x="300" y="51"/>
                  </a:lnTo>
                  <a:lnTo>
                    <a:pt x="297" y="51"/>
                  </a:lnTo>
                  <a:lnTo>
                    <a:pt x="288" y="51"/>
                  </a:lnTo>
                  <a:lnTo>
                    <a:pt x="285" y="51"/>
                  </a:lnTo>
                  <a:lnTo>
                    <a:pt x="282" y="45"/>
                  </a:lnTo>
                  <a:lnTo>
                    <a:pt x="282" y="48"/>
                  </a:lnTo>
                  <a:lnTo>
                    <a:pt x="282" y="51"/>
                  </a:lnTo>
                  <a:lnTo>
                    <a:pt x="282" y="51"/>
                  </a:lnTo>
                  <a:lnTo>
                    <a:pt x="279" y="53"/>
                  </a:lnTo>
                  <a:lnTo>
                    <a:pt x="276" y="51"/>
                  </a:lnTo>
                  <a:lnTo>
                    <a:pt x="276" y="53"/>
                  </a:lnTo>
                  <a:lnTo>
                    <a:pt x="276" y="59"/>
                  </a:lnTo>
                  <a:lnTo>
                    <a:pt x="276" y="65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73" y="59"/>
                  </a:lnTo>
                  <a:lnTo>
                    <a:pt x="270" y="59"/>
                  </a:lnTo>
                  <a:lnTo>
                    <a:pt x="273" y="68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73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0" y="74"/>
                  </a:lnTo>
                  <a:lnTo>
                    <a:pt x="264" y="71"/>
                  </a:lnTo>
                  <a:lnTo>
                    <a:pt x="261" y="68"/>
                  </a:lnTo>
                  <a:lnTo>
                    <a:pt x="261" y="65"/>
                  </a:lnTo>
                  <a:lnTo>
                    <a:pt x="261" y="65"/>
                  </a:lnTo>
                  <a:lnTo>
                    <a:pt x="264" y="62"/>
                  </a:lnTo>
                  <a:lnTo>
                    <a:pt x="261" y="62"/>
                  </a:lnTo>
                  <a:lnTo>
                    <a:pt x="258" y="62"/>
                  </a:lnTo>
                  <a:lnTo>
                    <a:pt x="252" y="68"/>
                  </a:lnTo>
                  <a:lnTo>
                    <a:pt x="252" y="65"/>
                  </a:lnTo>
                  <a:lnTo>
                    <a:pt x="252" y="62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49" y="53"/>
                  </a:lnTo>
                  <a:lnTo>
                    <a:pt x="246" y="53"/>
                  </a:lnTo>
                  <a:lnTo>
                    <a:pt x="246" y="51"/>
                  </a:lnTo>
                  <a:lnTo>
                    <a:pt x="249" y="51"/>
                  </a:lnTo>
                  <a:lnTo>
                    <a:pt x="249" y="48"/>
                  </a:lnTo>
                  <a:lnTo>
                    <a:pt x="246" y="45"/>
                  </a:lnTo>
                  <a:lnTo>
                    <a:pt x="240" y="48"/>
                  </a:lnTo>
                  <a:lnTo>
                    <a:pt x="234" y="51"/>
                  </a:lnTo>
                  <a:lnTo>
                    <a:pt x="231" y="51"/>
                  </a:lnTo>
                  <a:lnTo>
                    <a:pt x="228" y="53"/>
                  </a:lnTo>
                  <a:lnTo>
                    <a:pt x="231" y="53"/>
                  </a:lnTo>
                  <a:lnTo>
                    <a:pt x="231" y="56"/>
                  </a:lnTo>
                  <a:lnTo>
                    <a:pt x="228" y="59"/>
                  </a:lnTo>
                  <a:lnTo>
                    <a:pt x="228" y="59"/>
                  </a:lnTo>
                  <a:lnTo>
                    <a:pt x="225" y="59"/>
                  </a:lnTo>
                  <a:lnTo>
                    <a:pt x="225" y="59"/>
                  </a:lnTo>
                  <a:lnTo>
                    <a:pt x="225" y="56"/>
                  </a:lnTo>
                  <a:lnTo>
                    <a:pt x="222" y="56"/>
                  </a:lnTo>
                  <a:lnTo>
                    <a:pt x="222" y="59"/>
                  </a:lnTo>
                  <a:lnTo>
                    <a:pt x="219" y="56"/>
                  </a:lnTo>
                  <a:lnTo>
                    <a:pt x="213" y="56"/>
                  </a:lnTo>
                  <a:lnTo>
                    <a:pt x="210" y="56"/>
                  </a:lnTo>
                  <a:lnTo>
                    <a:pt x="204" y="59"/>
                  </a:lnTo>
                  <a:lnTo>
                    <a:pt x="201" y="62"/>
                  </a:lnTo>
                  <a:lnTo>
                    <a:pt x="198" y="65"/>
                  </a:lnTo>
                  <a:lnTo>
                    <a:pt x="195" y="68"/>
                  </a:lnTo>
                  <a:lnTo>
                    <a:pt x="201" y="68"/>
                  </a:lnTo>
                  <a:lnTo>
                    <a:pt x="201" y="71"/>
                  </a:lnTo>
                  <a:lnTo>
                    <a:pt x="198" y="71"/>
                  </a:lnTo>
                  <a:lnTo>
                    <a:pt x="192" y="71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80" y="74"/>
                  </a:lnTo>
                  <a:lnTo>
                    <a:pt x="177" y="74"/>
                  </a:lnTo>
                  <a:lnTo>
                    <a:pt x="177" y="68"/>
                  </a:lnTo>
                  <a:lnTo>
                    <a:pt x="174" y="62"/>
                  </a:lnTo>
                  <a:lnTo>
                    <a:pt x="168" y="62"/>
                  </a:lnTo>
                  <a:lnTo>
                    <a:pt x="162" y="65"/>
                  </a:lnTo>
                  <a:lnTo>
                    <a:pt x="156" y="68"/>
                  </a:lnTo>
                  <a:lnTo>
                    <a:pt x="150" y="68"/>
                  </a:lnTo>
                  <a:lnTo>
                    <a:pt x="150" y="71"/>
                  </a:lnTo>
                  <a:lnTo>
                    <a:pt x="153" y="71"/>
                  </a:lnTo>
                  <a:lnTo>
                    <a:pt x="156" y="74"/>
                  </a:lnTo>
                  <a:lnTo>
                    <a:pt x="150" y="74"/>
                  </a:lnTo>
                  <a:lnTo>
                    <a:pt x="144" y="77"/>
                  </a:lnTo>
                  <a:lnTo>
                    <a:pt x="138" y="77"/>
                  </a:lnTo>
                  <a:lnTo>
                    <a:pt x="123" y="77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9" y="86"/>
                  </a:lnTo>
                  <a:lnTo>
                    <a:pt x="126" y="86"/>
                  </a:lnTo>
                  <a:lnTo>
                    <a:pt x="114" y="83"/>
                  </a:lnTo>
                  <a:lnTo>
                    <a:pt x="114" y="86"/>
                  </a:lnTo>
                  <a:lnTo>
                    <a:pt x="114" y="92"/>
                  </a:lnTo>
                  <a:lnTo>
                    <a:pt x="120" y="98"/>
                  </a:lnTo>
                  <a:lnTo>
                    <a:pt x="117" y="98"/>
                  </a:lnTo>
                  <a:lnTo>
                    <a:pt x="108" y="95"/>
                  </a:lnTo>
                  <a:lnTo>
                    <a:pt x="105" y="92"/>
                  </a:lnTo>
                  <a:lnTo>
                    <a:pt x="99" y="95"/>
                  </a:lnTo>
                  <a:lnTo>
                    <a:pt x="96" y="95"/>
                  </a:lnTo>
                  <a:lnTo>
                    <a:pt x="90" y="98"/>
                  </a:lnTo>
                  <a:lnTo>
                    <a:pt x="93" y="101"/>
                  </a:lnTo>
                  <a:lnTo>
                    <a:pt x="90" y="98"/>
                  </a:lnTo>
                  <a:lnTo>
                    <a:pt x="87" y="98"/>
                  </a:lnTo>
                  <a:lnTo>
                    <a:pt x="84" y="104"/>
                  </a:lnTo>
                  <a:lnTo>
                    <a:pt x="78" y="113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84" y="128"/>
                  </a:lnTo>
                  <a:lnTo>
                    <a:pt x="78" y="128"/>
                  </a:lnTo>
                  <a:lnTo>
                    <a:pt x="75" y="134"/>
                  </a:lnTo>
                  <a:lnTo>
                    <a:pt x="75" y="140"/>
                  </a:lnTo>
                  <a:lnTo>
                    <a:pt x="75" y="146"/>
                  </a:lnTo>
                  <a:lnTo>
                    <a:pt x="78" y="155"/>
                  </a:lnTo>
                  <a:lnTo>
                    <a:pt x="78" y="158"/>
                  </a:lnTo>
                  <a:lnTo>
                    <a:pt x="75" y="158"/>
                  </a:lnTo>
                  <a:lnTo>
                    <a:pt x="78" y="164"/>
                  </a:lnTo>
                  <a:lnTo>
                    <a:pt x="78" y="170"/>
                  </a:lnTo>
                  <a:lnTo>
                    <a:pt x="81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3" y="167"/>
                  </a:lnTo>
                  <a:lnTo>
                    <a:pt x="93" y="164"/>
                  </a:lnTo>
                  <a:lnTo>
                    <a:pt x="96" y="164"/>
                  </a:lnTo>
                  <a:lnTo>
                    <a:pt x="99" y="164"/>
                  </a:lnTo>
                  <a:lnTo>
                    <a:pt x="105" y="167"/>
                  </a:lnTo>
                  <a:lnTo>
                    <a:pt x="111" y="167"/>
                  </a:lnTo>
                  <a:lnTo>
                    <a:pt x="114" y="167"/>
                  </a:lnTo>
                  <a:lnTo>
                    <a:pt x="120" y="164"/>
                  </a:lnTo>
                  <a:lnTo>
                    <a:pt x="132" y="161"/>
                  </a:lnTo>
                  <a:lnTo>
                    <a:pt x="144" y="152"/>
                  </a:lnTo>
                  <a:lnTo>
                    <a:pt x="150" y="149"/>
                  </a:lnTo>
                  <a:lnTo>
                    <a:pt x="165" y="149"/>
                  </a:lnTo>
                  <a:lnTo>
                    <a:pt x="168" y="146"/>
                  </a:lnTo>
                  <a:lnTo>
                    <a:pt x="177" y="143"/>
                  </a:lnTo>
                  <a:lnTo>
                    <a:pt x="180" y="140"/>
                  </a:lnTo>
                  <a:lnTo>
                    <a:pt x="159" y="152"/>
                  </a:lnTo>
                  <a:lnTo>
                    <a:pt x="156" y="155"/>
                  </a:lnTo>
                  <a:lnTo>
                    <a:pt x="144" y="170"/>
                  </a:lnTo>
                  <a:lnTo>
                    <a:pt x="144" y="173"/>
                  </a:lnTo>
                  <a:lnTo>
                    <a:pt x="147" y="170"/>
                  </a:lnTo>
                  <a:lnTo>
                    <a:pt x="150" y="170"/>
                  </a:lnTo>
                  <a:lnTo>
                    <a:pt x="153" y="170"/>
                  </a:lnTo>
                  <a:lnTo>
                    <a:pt x="156" y="167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6" y="173"/>
                  </a:lnTo>
                  <a:lnTo>
                    <a:pt x="159" y="170"/>
                  </a:lnTo>
                  <a:lnTo>
                    <a:pt x="168" y="167"/>
                  </a:lnTo>
                  <a:lnTo>
                    <a:pt x="171" y="167"/>
                  </a:lnTo>
                  <a:lnTo>
                    <a:pt x="171" y="167"/>
                  </a:lnTo>
                  <a:lnTo>
                    <a:pt x="171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4" y="167"/>
                  </a:lnTo>
                  <a:lnTo>
                    <a:pt x="177" y="167"/>
                  </a:lnTo>
                  <a:lnTo>
                    <a:pt x="180" y="164"/>
                  </a:lnTo>
                  <a:lnTo>
                    <a:pt x="183" y="164"/>
                  </a:lnTo>
                  <a:lnTo>
                    <a:pt x="180" y="167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4" y="176"/>
                  </a:lnTo>
                  <a:lnTo>
                    <a:pt x="183" y="176"/>
                  </a:lnTo>
                  <a:lnTo>
                    <a:pt x="183" y="176"/>
                  </a:lnTo>
                  <a:lnTo>
                    <a:pt x="183" y="179"/>
                  </a:lnTo>
                  <a:lnTo>
                    <a:pt x="186" y="179"/>
                  </a:lnTo>
                  <a:lnTo>
                    <a:pt x="189" y="179"/>
                  </a:lnTo>
                  <a:lnTo>
                    <a:pt x="192" y="176"/>
                  </a:lnTo>
                  <a:lnTo>
                    <a:pt x="192" y="179"/>
                  </a:lnTo>
                  <a:lnTo>
                    <a:pt x="195" y="182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183" y="188"/>
                  </a:lnTo>
                  <a:lnTo>
                    <a:pt x="180" y="185"/>
                  </a:lnTo>
                  <a:lnTo>
                    <a:pt x="183" y="185"/>
                  </a:lnTo>
                  <a:lnTo>
                    <a:pt x="183" y="185"/>
                  </a:lnTo>
                  <a:lnTo>
                    <a:pt x="186" y="182"/>
                  </a:lnTo>
                  <a:lnTo>
                    <a:pt x="171" y="185"/>
                  </a:lnTo>
                  <a:lnTo>
                    <a:pt x="162" y="188"/>
                  </a:lnTo>
                  <a:lnTo>
                    <a:pt x="159" y="188"/>
                  </a:lnTo>
                  <a:lnTo>
                    <a:pt x="156" y="188"/>
                  </a:lnTo>
                  <a:lnTo>
                    <a:pt x="156" y="185"/>
                  </a:lnTo>
                  <a:lnTo>
                    <a:pt x="153" y="185"/>
                  </a:lnTo>
                  <a:lnTo>
                    <a:pt x="150" y="182"/>
                  </a:lnTo>
                  <a:lnTo>
                    <a:pt x="132" y="185"/>
                  </a:lnTo>
                  <a:lnTo>
                    <a:pt x="126" y="182"/>
                  </a:lnTo>
                  <a:lnTo>
                    <a:pt x="129" y="170"/>
                  </a:lnTo>
                  <a:lnTo>
                    <a:pt x="126" y="167"/>
                  </a:lnTo>
                  <a:lnTo>
                    <a:pt x="123" y="170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17" y="188"/>
                  </a:lnTo>
                  <a:lnTo>
                    <a:pt x="114" y="188"/>
                  </a:lnTo>
                  <a:lnTo>
                    <a:pt x="114" y="185"/>
                  </a:lnTo>
                  <a:lnTo>
                    <a:pt x="111" y="185"/>
                  </a:lnTo>
                  <a:lnTo>
                    <a:pt x="108" y="188"/>
                  </a:lnTo>
                  <a:lnTo>
                    <a:pt x="108" y="191"/>
                  </a:lnTo>
                  <a:lnTo>
                    <a:pt x="108" y="194"/>
                  </a:lnTo>
                  <a:lnTo>
                    <a:pt x="120" y="194"/>
                  </a:lnTo>
                  <a:lnTo>
                    <a:pt x="123" y="194"/>
                  </a:lnTo>
                  <a:lnTo>
                    <a:pt x="126" y="197"/>
                  </a:lnTo>
                  <a:lnTo>
                    <a:pt x="126" y="200"/>
                  </a:lnTo>
                  <a:lnTo>
                    <a:pt x="123" y="200"/>
                  </a:lnTo>
                  <a:lnTo>
                    <a:pt x="123" y="203"/>
                  </a:lnTo>
                  <a:lnTo>
                    <a:pt x="123" y="206"/>
                  </a:lnTo>
                  <a:lnTo>
                    <a:pt x="123" y="209"/>
                  </a:lnTo>
                  <a:lnTo>
                    <a:pt x="126" y="212"/>
                  </a:lnTo>
                  <a:lnTo>
                    <a:pt x="126" y="215"/>
                  </a:lnTo>
                  <a:lnTo>
                    <a:pt x="123" y="221"/>
                  </a:lnTo>
                  <a:lnTo>
                    <a:pt x="129" y="221"/>
                  </a:lnTo>
                  <a:lnTo>
                    <a:pt x="132" y="215"/>
                  </a:lnTo>
                  <a:lnTo>
                    <a:pt x="135" y="206"/>
                  </a:lnTo>
                  <a:lnTo>
                    <a:pt x="138" y="200"/>
                  </a:lnTo>
                  <a:lnTo>
                    <a:pt x="144" y="200"/>
                  </a:lnTo>
                  <a:lnTo>
                    <a:pt x="156" y="206"/>
                  </a:lnTo>
                  <a:lnTo>
                    <a:pt x="162" y="203"/>
                  </a:lnTo>
                  <a:lnTo>
                    <a:pt x="162" y="206"/>
                  </a:lnTo>
                  <a:lnTo>
                    <a:pt x="162" y="209"/>
                  </a:lnTo>
                  <a:lnTo>
                    <a:pt x="165" y="209"/>
                  </a:lnTo>
                  <a:lnTo>
                    <a:pt x="165" y="212"/>
                  </a:lnTo>
                  <a:lnTo>
                    <a:pt x="174" y="212"/>
                  </a:lnTo>
                  <a:lnTo>
                    <a:pt x="177" y="215"/>
                  </a:lnTo>
                  <a:lnTo>
                    <a:pt x="177" y="224"/>
                  </a:lnTo>
                  <a:lnTo>
                    <a:pt x="180" y="224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0" y="242"/>
                  </a:lnTo>
                  <a:lnTo>
                    <a:pt x="180" y="245"/>
                  </a:lnTo>
                  <a:lnTo>
                    <a:pt x="177" y="245"/>
                  </a:lnTo>
                  <a:lnTo>
                    <a:pt x="165" y="242"/>
                  </a:lnTo>
                  <a:lnTo>
                    <a:pt x="96" y="257"/>
                  </a:lnTo>
                  <a:lnTo>
                    <a:pt x="96" y="257"/>
                  </a:lnTo>
                  <a:lnTo>
                    <a:pt x="93" y="254"/>
                  </a:lnTo>
                  <a:lnTo>
                    <a:pt x="93" y="254"/>
                  </a:lnTo>
                  <a:lnTo>
                    <a:pt x="93" y="254"/>
                  </a:lnTo>
                  <a:lnTo>
                    <a:pt x="93" y="257"/>
                  </a:lnTo>
                  <a:lnTo>
                    <a:pt x="93" y="257"/>
                  </a:lnTo>
                  <a:lnTo>
                    <a:pt x="90" y="260"/>
                  </a:lnTo>
                  <a:lnTo>
                    <a:pt x="90" y="263"/>
                  </a:lnTo>
                  <a:lnTo>
                    <a:pt x="87" y="263"/>
                  </a:lnTo>
                  <a:lnTo>
                    <a:pt x="87" y="266"/>
                  </a:lnTo>
                  <a:lnTo>
                    <a:pt x="102" y="269"/>
                  </a:lnTo>
                  <a:lnTo>
                    <a:pt x="111" y="269"/>
                  </a:lnTo>
                  <a:lnTo>
                    <a:pt x="114" y="269"/>
                  </a:lnTo>
                  <a:lnTo>
                    <a:pt x="120" y="275"/>
                  </a:lnTo>
                  <a:lnTo>
                    <a:pt x="123" y="275"/>
                  </a:lnTo>
                  <a:lnTo>
                    <a:pt x="126" y="272"/>
                  </a:lnTo>
                  <a:lnTo>
                    <a:pt x="129" y="269"/>
                  </a:lnTo>
                  <a:lnTo>
                    <a:pt x="129" y="272"/>
                  </a:lnTo>
                  <a:lnTo>
                    <a:pt x="150" y="287"/>
                  </a:lnTo>
                  <a:lnTo>
                    <a:pt x="159" y="299"/>
                  </a:lnTo>
                  <a:lnTo>
                    <a:pt x="162" y="305"/>
                  </a:lnTo>
                  <a:lnTo>
                    <a:pt x="165" y="314"/>
                  </a:lnTo>
                  <a:lnTo>
                    <a:pt x="168" y="320"/>
                  </a:lnTo>
                  <a:lnTo>
                    <a:pt x="168" y="326"/>
                  </a:lnTo>
                  <a:lnTo>
                    <a:pt x="168" y="329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2" y="329"/>
                  </a:lnTo>
                  <a:lnTo>
                    <a:pt x="162" y="332"/>
                  </a:lnTo>
                  <a:lnTo>
                    <a:pt x="162" y="335"/>
                  </a:lnTo>
                  <a:lnTo>
                    <a:pt x="162" y="338"/>
                  </a:lnTo>
                  <a:lnTo>
                    <a:pt x="195" y="341"/>
                  </a:lnTo>
                  <a:lnTo>
                    <a:pt x="198" y="338"/>
                  </a:lnTo>
                  <a:lnTo>
                    <a:pt x="201" y="338"/>
                  </a:lnTo>
                  <a:lnTo>
                    <a:pt x="210" y="329"/>
                  </a:lnTo>
                  <a:lnTo>
                    <a:pt x="210" y="329"/>
                  </a:lnTo>
                  <a:lnTo>
                    <a:pt x="204" y="329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4" y="323"/>
                  </a:lnTo>
                  <a:lnTo>
                    <a:pt x="201" y="320"/>
                  </a:lnTo>
                  <a:lnTo>
                    <a:pt x="201" y="317"/>
                  </a:lnTo>
                  <a:lnTo>
                    <a:pt x="204" y="317"/>
                  </a:lnTo>
                  <a:lnTo>
                    <a:pt x="210" y="323"/>
                  </a:lnTo>
                  <a:lnTo>
                    <a:pt x="210" y="320"/>
                  </a:lnTo>
                  <a:lnTo>
                    <a:pt x="213" y="320"/>
                  </a:lnTo>
                  <a:lnTo>
                    <a:pt x="216" y="320"/>
                  </a:lnTo>
                  <a:lnTo>
                    <a:pt x="219" y="320"/>
                  </a:lnTo>
                  <a:lnTo>
                    <a:pt x="219" y="317"/>
                  </a:lnTo>
                  <a:lnTo>
                    <a:pt x="216" y="314"/>
                  </a:lnTo>
                  <a:lnTo>
                    <a:pt x="213" y="311"/>
                  </a:lnTo>
                  <a:lnTo>
                    <a:pt x="210" y="305"/>
                  </a:lnTo>
                  <a:lnTo>
                    <a:pt x="213" y="302"/>
                  </a:lnTo>
                  <a:lnTo>
                    <a:pt x="213" y="308"/>
                  </a:lnTo>
                  <a:lnTo>
                    <a:pt x="216" y="311"/>
                  </a:lnTo>
                  <a:lnTo>
                    <a:pt x="219" y="317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8" y="320"/>
                  </a:lnTo>
                  <a:lnTo>
                    <a:pt x="234" y="323"/>
                  </a:lnTo>
                  <a:lnTo>
                    <a:pt x="234" y="320"/>
                  </a:lnTo>
                  <a:lnTo>
                    <a:pt x="237" y="320"/>
                  </a:lnTo>
                  <a:lnTo>
                    <a:pt x="237" y="320"/>
                  </a:lnTo>
                  <a:lnTo>
                    <a:pt x="240" y="320"/>
                  </a:lnTo>
                  <a:lnTo>
                    <a:pt x="240" y="323"/>
                  </a:lnTo>
                  <a:lnTo>
                    <a:pt x="240" y="323"/>
                  </a:lnTo>
                  <a:lnTo>
                    <a:pt x="237" y="323"/>
                  </a:lnTo>
                  <a:lnTo>
                    <a:pt x="234" y="323"/>
                  </a:lnTo>
                  <a:lnTo>
                    <a:pt x="240" y="326"/>
                  </a:lnTo>
                  <a:lnTo>
                    <a:pt x="243" y="320"/>
                  </a:lnTo>
                  <a:lnTo>
                    <a:pt x="246" y="314"/>
                  </a:lnTo>
                  <a:lnTo>
                    <a:pt x="243" y="308"/>
                  </a:lnTo>
                  <a:lnTo>
                    <a:pt x="249" y="308"/>
                  </a:lnTo>
                  <a:lnTo>
                    <a:pt x="255" y="314"/>
                  </a:lnTo>
                  <a:lnTo>
                    <a:pt x="258" y="317"/>
                  </a:lnTo>
                  <a:lnTo>
                    <a:pt x="261" y="320"/>
                  </a:lnTo>
                  <a:lnTo>
                    <a:pt x="261" y="323"/>
                  </a:lnTo>
                  <a:lnTo>
                    <a:pt x="264" y="323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4" y="329"/>
                  </a:lnTo>
                  <a:lnTo>
                    <a:pt x="267" y="329"/>
                  </a:lnTo>
                  <a:lnTo>
                    <a:pt x="267" y="332"/>
                  </a:lnTo>
                  <a:lnTo>
                    <a:pt x="273" y="341"/>
                  </a:lnTo>
                  <a:lnTo>
                    <a:pt x="273" y="341"/>
                  </a:lnTo>
                  <a:lnTo>
                    <a:pt x="276" y="341"/>
                  </a:lnTo>
                  <a:lnTo>
                    <a:pt x="282" y="341"/>
                  </a:lnTo>
                  <a:lnTo>
                    <a:pt x="285" y="341"/>
                  </a:lnTo>
                  <a:lnTo>
                    <a:pt x="288" y="344"/>
                  </a:lnTo>
                  <a:lnTo>
                    <a:pt x="300" y="338"/>
                  </a:lnTo>
                  <a:lnTo>
                    <a:pt x="303" y="338"/>
                  </a:lnTo>
                  <a:lnTo>
                    <a:pt x="303" y="341"/>
                  </a:lnTo>
                  <a:lnTo>
                    <a:pt x="309" y="344"/>
                  </a:lnTo>
                  <a:lnTo>
                    <a:pt x="315" y="344"/>
                  </a:lnTo>
                  <a:lnTo>
                    <a:pt x="318" y="344"/>
                  </a:lnTo>
                  <a:lnTo>
                    <a:pt x="318" y="347"/>
                  </a:lnTo>
                  <a:lnTo>
                    <a:pt x="321" y="347"/>
                  </a:lnTo>
                  <a:lnTo>
                    <a:pt x="321" y="347"/>
                  </a:lnTo>
                  <a:lnTo>
                    <a:pt x="327" y="347"/>
                  </a:lnTo>
                  <a:lnTo>
                    <a:pt x="336" y="350"/>
                  </a:lnTo>
                  <a:lnTo>
                    <a:pt x="339" y="350"/>
                  </a:lnTo>
                  <a:lnTo>
                    <a:pt x="342" y="347"/>
                  </a:lnTo>
                  <a:lnTo>
                    <a:pt x="342" y="350"/>
                  </a:lnTo>
                  <a:lnTo>
                    <a:pt x="342" y="350"/>
                  </a:lnTo>
                  <a:lnTo>
                    <a:pt x="345" y="353"/>
                  </a:lnTo>
                  <a:lnTo>
                    <a:pt x="348" y="359"/>
                  </a:lnTo>
                  <a:lnTo>
                    <a:pt x="354" y="368"/>
                  </a:lnTo>
                  <a:lnTo>
                    <a:pt x="357" y="371"/>
                  </a:lnTo>
                  <a:lnTo>
                    <a:pt x="360" y="371"/>
                  </a:lnTo>
                  <a:lnTo>
                    <a:pt x="375" y="368"/>
                  </a:lnTo>
                  <a:lnTo>
                    <a:pt x="375" y="365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72" y="362"/>
                  </a:lnTo>
                  <a:lnTo>
                    <a:pt x="375" y="359"/>
                  </a:lnTo>
                  <a:lnTo>
                    <a:pt x="384" y="356"/>
                  </a:lnTo>
                  <a:lnTo>
                    <a:pt x="390" y="350"/>
                  </a:lnTo>
                  <a:lnTo>
                    <a:pt x="393" y="344"/>
                  </a:lnTo>
                  <a:lnTo>
                    <a:pt x="393" y="347"/>
                  </a:lnTo>
                  <a:lnTo>
                    <a:pt x="390" y="350"/>
                  </a:lnTo>
                  <a:lnTo>
                    <a:pt x="390" y="353"/>
                  </a:lnTo>
                  <a:lnTo>
                    <a:pt x="387" y="359"/>
                  </a:lnTo>
                  <a:lnTo>
                    <a:pt x="384" y="362"/>
                  </a:lnTo>
                  <a:lnTo>
                    <a:pt x="381" y="359"/>
                  </a:lnTo>
                  <a:lnTo>
                    <a:pt x="381" y="362"/>
                  </a:lnTo>
                  <a:lnTo>
                    <a:pt x="381" y="365"/>
                  </a:lnTo>
                  <a:lnTo>
                    <a:pt x="381" y="365"/>
                  </a:lnTo>
                  <a:lnTo>
                    <a:pt x="378" y="365"/>
                  </a:lnTo>
                  <a:lnTo>
                    <a:pt x="378" y="368"/>
                  </a:lnTo>
                  <a:lnTo>
                    <a:pt x="378" y="368"/>
                  </a:lnTo>
                  <a:lnTo>
                    <a:pt x="387" y="371"/>
                  </a:lnTo>
                  <a:lnTo>
                    <a:pt x="390" y="371"/>
                  </a:lnTo>
                  <a:lnTo>
                    <a:pt x="393" y="374"/>
                  </a:lnTo>
                  <a:lnTo>
                    <a:pt x="393" y="374"/>
                  </a:lnTo>
                  <a:lnTo>
                    <a:pt x="384" y="371"/>
                  </a:lnTo>
                  <a:lnTo>
                    <a:pt x="381" y="371"/>
                  </a:lnTo>
                  <a:lnTo>
                    <a:pt x="378" y="374"/>
                  </a:lnTo>
                  <a:lnTo>
                    <a:pt x="384" y="374"/>
                  </a:lnTo>
                  <a:lnTo>
                    <a:pt x="393" y="377"/>
                  </a:lnTo>
                  <a:lnTo>
                    <a:pt x="399" y="377"/>
                  </a:lnTo>
                  <a:lnTo>
                    <a:pt x="405" y="386"/>
                  </a:lnTo>
                  <a:lnTo>
                    <a:pt x="405" y="386"/>
                  </a:lnTo>
                  <a:lnTo>
                    <a:pt x="408" y="386"/>
                  </a:lnTo>
                  <a:lnTo>
                    <a:pt x="408" y="383"/>
                  </a:lnTo>
                  <a:lnTo>
                    <a:pt x="408" y="380"/>
                  </a:lnTo>
                  <a:lnTo>
                    <a:pt x="411" y="377"/>
                  </a:lnTo>
                  <a:lnTo>
                    <a:pt x="411" y="374"/>
                  </a:lnTo>
                  <a:lnTo>
                    <a:pt x="408" y="374"/>
                  </a:lnTo>
                  <a:lnTo>
                    <a:pt x="411" y="371"/>
                  </a:lnTo>
                  <a:lnTo>
                    <a:pt x="414" y="371"/>
                  </a:lnTo>
                  <a:lnTo>
                    <a:pt x="414" y="368"/>
                  </a:lnTo>
                  <a:lnTo>
                    <a:pt x="417" y="371"/>
                  </a:lnTo>
                  <a:lnTo>
                    <a:pt x="417" y="371"/>
                  </a:lnTo>
                  <a:lnTo>
                    <a:pt x="417" y="368"/>
                  </a:lnTo>
                  <a:lnTo>
                    <a:pt x="417" y="368"/>
                  </a:lnTo>
                  <a:lnTo>
                    <a:pt x="420" y="368"/>
                  </a:lnTo>
                  <a:lnTo>
                    <a:pt x="420" y="365"/>
                  </a:lnTo>
                  <a:lnTo>
                    <a:pt x="417" y="362"/>
                  </a:lnTo>
                  <a:lnTo>
                    <a:pt x="414" y="359"/>
                  </a:lnTo>
                  <a:lnTo>
                    <a:pt x="411" y="359"/>
                  </a:lnTo>
                  <a:lnTo>
                    <a:pt x="417" y="356"/>
                  </a:lnTo>
                  <a:lnTo>
                    <a:pt x="417" y="359"/>
                  </a:lnTo>
                  <a:lnTo>
                    <a:pt x="420" y="359"/>
                  </a:lnTo>
                  <a:lnTo>
                    <a:pt x="423" y="356"/>
                  </a:lnTo>
                  <a:lnTo>
                    <a:pt x="423" y="356"/>
                  </a:lnTo>
                  <a:lnTo>
                    <a:pt x="423" y="359"/>
                  </a:lnTo>
                  <a:lnTo>
                    <a:pt x="423" y="365"/>
                  </a:lnTo>
                  <a:lnTo>
                    <a:pt x="426" y="365"/>
                  </a:lnTo>
                  <a:lnTo>
                    <a:pt x="426" y="362"/>
                  </a:lnTo>
                  <a:lnTo>
                    <a:pt x="429" y="362"/>
                  </a:lnTo>
                  <a:lnTo>
                    <a:pt x="429" y="365"/>
                  </a:lnTo>
                  <a:lnTo>
                    <a:pt x="429" y="368"/>
                  </a:lnTo>
                  <a:lnTo>
                    <a:pt x="429" y="368"/>
                  </a:lnTo>
                  <a:lnTo>
                    <a:pt x="429" y="371"/>
                  </a:lnTo>
                  <a:lnTo>
                    <a:pt x="414" y="377"/>
                  </a:lnTo>
                  <a:lnTo>
                    <a:pt x="411" y="386"/>
                  </a:lnTo>
                  <a:lnTo>
                    <a:pt x="411" y="392"/>
                  </a:lnTo>
                  <a:lnTo>
                    <a:pt x="411" y="392"/>
                  </a:lnTo>
                  <a:lnTo>
                    <a:pt x="414" y="395"/>
                  </a:lnTo>
                  <a:lnTo>
                    <a:pt x="417" y="395"/>
                  </a:lnTo>
                  <a:lnTo>
                    <a:pt x="417" y="398"/>
                  </a:lnTo>
                  <a:lnTo>
                    <a:pt x="420" y="401"/>
                  </a:lnTo>
                  <a:lnTo>
                    <a:pt x="423" y="404"/>
                  </a:lnTo>
                  <a:lnTo>
                    <a:pt x="426" y="410"/>
                  </a:lnTo>
                  <a:lnTo>
                    <a:pt x="426" y="416"/>
                  </a:lnTo>
                  <a:lnTo>
                    <a:pt x="426" y="422"/>
                  </a:lnTo>
                  <a:lnTo>
                    <a:pt x="423" y="428"/>
                  </a:lnTo>
                  <a:lnTo>
                    <a:pt x="423" y="431"/>
                  </a:lnTo>
                  <a:lnTo>
                    <a:pt x="423" y="434"/>
                  </a:lnTo>
                  <a:lnTo>
                    <a:pt x="426" y="443"/>
                  </a:lnTo>
                  <a:lnTo>
                    <a:pt x="426" y="443"/>
                  </a:lnTo>
                  <a:lnTo>
                    <a:pt x="429" y="440"/>
                  </a:lnTo>
                  <a:lnTo>
                    <a:pt x="432" y="443"/>
                  </a:lnTo>
                  <a:lnTo>
                    <a:pt x="435" y="443"/>
                  </a:lnTo>
                  <a:lnTo>
                    <a:pt x="432" y="437"/>
                  </a:lnTo>
                  <a:lnTo>
                    <a:pt x="426" y="428"/>
                  </a:lnTo>
                  <a:lnTo>
                    <a:pt x="426" y="419"/>
                  </a:lnTo>
                  <a:lnTo>
                    <a:pt x="429" y="410"/>
                  </a:lnTo>
                  <a:lnTo>
                    <a:pt x="426" y="410"/>
                  </a:lnTo>
                  <a:lnTo>
                    <a:pt x="426" y="407"/>
                  </a:lnTo>
                  <a:lnTo>
                    <a:pt x="426" y="407"/>
                  </a:lnTo>
                  <a:lnTo>
                    <a:pt x="426" y="404"/>
                  </a:lnTo>
                  <a:lnTo>
                    <a:pt x="429" y="404"/>
                  </a:lnTo>
                  <a:lnTo>
                    <a:pt x="432" y="407"/>
                  </a:lnTo>
                  <a:lnTo>
                    <a:pt x="435" y="407"/>
                  </a:lnTo>
                  <a:lnTo>
                    <a:pt x="432" y="410"/>
                  </a:lnTo>
                  <a:lnTo>
                    <a:pt x="432" y="410"/>
                  </a:lnTo>
                  <a:lnTo>
                    <a:pt x="435" y="410"/>
                  </a:lnTo>
                  <a:lnTo>
                    <a:pt x="438" y="410"/>
                  </a:lnTo>
                  <a:lnTo>
                    <a:pt x="444" y="407"/>
                  </a:lnTo>
                  <a:lnTo>
                    <a:pt x="447" y="410"/>
                  </a:lnTo>
                  <a:lnTo>
                    <a:pt x="447" y="410"/>
                  </a:lnTo>
                  <a:lnTo>
                    <a:pt x="449" y="410"/>
                  </a:lnTo>
                  <a:lnTo>
                    <a:pt x="449" y="404"/>
                  </a:lnTo>
                  <a:lnTo>
                    <a:pt x="449" y="401"/>
                  </a:lnTo>
                  <a:lnTo>
                    <a:pt x="449" y="401"/>
                  </a:lnTo>
                  <a:lnTo>
                    <a:pt x="449" y="407"/>
                  </a:lnTo>
                  <a:lnTo>
                    <a:pt x="452" y="410"/>
                  </a:lnTo>
                  <a:lnTo>
                    <a:pt x="452" y="410"/>
                  </a:lnTo>
                  <a:lnTo>
                    <a:pt x="455" y="410"/>
                  </a:lnTo>
                  <a:lnTo>
                    <a:pt x="452" y="404"/>
                  </a:lnTo>
                  <a:lnTo>
                    <a:pt x="455" y="407"/>
                  </a:lnTo>
                  <a:lnTo>
                    <a:pt x="458" y="410"/>
                  </a:lnTo>
                  <a:lnTo>
                    <a:pt x="461" y="413"/>
                  </a:lnTo>
                  <a:lnTo>
                    <a:pt x="461" y="413"/>
                  </a:lnTo>
                  <a:lnTo>
                    <a:pt x="464" y="416"/>
                  </a:lnTo>
                  <a:lnTo>
                    <a:pt x="464" y="416"/>
                  </a:lnTo>
                  <a:lnTo>
                    <a:pt x="464" y="416"/>
                  </a:lnTo>
                  <a:lnTo>
                    <a:pt x="467" y="413"/>
                  </a:lnTo>
                  <a:lnTo>
                    <a:pt x="467" y="413"/>
                  </a:lnTo>
                  <a:lnTo>
                    <a:pt x="464" y="410"/>
                  </a:lnTo>
                  <a:lnTo>
                    <a:pt x="461" y="407"/>
                  </a:lnTo>
                  <a:lnTo>
                    <a:pt x="461" y="404"/>
                  </a:lnTo>
                  <a:lnTo>
                    <a:pt x="458" y="401"/>
                  </a:lnTo>
                  <a:lnTo>
                    <a:pt x="458" y="392"/>
                  </a:lnTo>
                  <a:lnTo>
                    <a:pt x="458" y="389"/>
                  </a:lnTo>
                  <a:lnTo>
                    <a:pt x="458" y="386"/>
                  </a:lnTo>
                  <a:lnTo>
                    <a:pt x="458" y="383"/>
                  </a:lnTo>
                  <a:lnTo>
                    <a:pt x="458" y="383"/>
                  </a:lnTo>
                  <a:lnTo>
                    <a:pt x="461" y="389"/>
                  </a:lnTo>
                  <a:lnTo>
                    <a:pt x="461" y="389"/>
                  </a:lnTo>
                  <a:lnTo>
                    <a:pt x="464" y="392"/>
                  </a:lnTo>
                  <a:lnTo>
                    <a:pt x="467" y="392"/>
                  </a:lnTo>
                  <a:lnTo>
                    <a:pt x="464" y="395"/>
                  </a:lnTo>
                  <a:lnTo>
                    <a:pt x="464" y="395"/>
                  </a:lnTo>
                  <a:lnTo>
                    <a:pt x="464" y="398"/>
                  </a:lnTo>
                  <a:lnTo>
                    <a:pt x="464" y="404"/>
                  </a:lnTo>
                  <a:lnTo>
                    <a:pt x="467" y="404"/>
                  </a:lnTo>
                  <a:lnTo>
                    <a:pt x="467" y="401"/>
                  </a:lnTo>
                  <a:lnTo>
                    <a:pt x="467" y="401"/>
                  </a:lnTo>
                  <a:lnTo>
                    <a:pt x="470" y="401"/>
                  </a:lnTo>
                  <a:lnTo>
                    <a:pt x="470" y="404"/>
                  </a:lnTo>
                  <a:lnTo>
                    <a:pt x="470" y="404"/>
                  </a:lnTo>
                  <a:lnTo>
                    <a:pt x="470" y="404"/>
                  </a:lnTo>
                  <a:lnTo>
                    <a:pt x="476" y="404"/>
                  </a:lnTo>
                  <a:lnTo>
                    <a:pt x="479" y="401"/>
                  </a:lnTo>
                  <a:lnTo>
                    <a:pt x="482" y="398"/>
                  </a:lnTo>
                  <a:lnTo>
                    <a:pt x="485" y="395"/>
                  </a:lnTo>
                  <a:lnTo>
                    <a:pt x="494" y="395"/>
                  </a:lnTo>
                  <a:lnTo>
                    <a:pt x="500" y="392"/>
                  </a:lnTo>
                  <a:lnTo>
                    <a:pt x="497" y="389"/>
                  </a:lnTo>
                  <a:lnTo>
                    <a:pt x="503" y="392"/>
                  </a:lnTo>
                  <a:lnTo>
                    <a:pt x="506" y="392"/>
                  </a:lnTo>
                  <a:lnTo>
                    <a:pt x="509" y="398"/>
                  </a:lnTo>
                  <a:lnTo>
                    <a:pt x="503" y="395"/>
                  </a:lnTo>
                  <a:lnTo>
                    <a:pt x="500" y="395"/>
                  </a:lnTo>
                  <a:lnTo>
                    <a:pt x="509" y="401"/>
                  </a:lnTo>
                  <a:lnTo>
                    <a:pt x="512" y="404"/>
                  </a:lnTo>
                  <a:lnTo>
                    <a:pt x="515" y="404"/>
                  </a:lnTo>
                  <a:lnTo>
                    <a:pt x="515" y="401"/>
                  </a:lnTo>
                  <a:lnTo>
                    <a:pt x="515" y="401"/>
                  </a:lnTo>
                  <a:lnTo>
                    <a:pt x="512" y="398"/>
                  </a:lnTo>
                  <a:lnTo>
                    <a:pt x="515" y="398"/>
                  </a:lnTo>
                  <a:lnTo>
                    <a:pt x="518" y="395"/>
                  </a:lnTo>
                  <a:lnTo>
                    <a:pt x="515" y="395"/>
                  </a:lnTo>
                  <a:lnTo>
                    <a:pt x="515" y="392"/>
                  </a:lnTo>
                  <a:lnTo>
                    <a:pt x="515" y="389"/>
                  </a:lnTo>
                  <a:lnTo>
                    <a:pt x="518" y="395"/>
                  </a:lnTo>
                  <a:lnTo>
                    <a:pt x="518" y="401"/>
                  </a:lnTo>
                  <a:lnTo>
                    <a:pt x="509" y="413"/>
                  </a:lnTo>
                  <a:lnTo>
                    <a:pt x="512" y="416"/>
                  </a:lnTo>
                  <a:lnTo>
                    <a:pt x="506" y="419"/>
                  </a:lnTo>
                  <a:lnTo>
                    <a:pt x="500" y="419"/>
                  </a:lnTo>
                  <a:lnTo>
                    <a:pt x="497" y="419"/>
                  </a:lnTo>
                  <a:lnTo>
                    <a:pt x="491" y="413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5" y="419"/>
                  </a:lnTo>
                  <a:lnTo>
                    <a:pt x="485" y="419"/>
                  </a:lnTo>
                  <a:lnTo>
                    <a:pt x="485" y="419"/>
                  </a:lnTo>
                  <a:lnTo>
                    <a:pt x="482" y="413"/>
                  </a:lnTo>
                  <a:lnTo>
                    <a:pt x="476" y="413"/>
                  </a:lnTo>
                  <a:lnTo>
                    <a:pt x="470" y="416"/>
                  </a:lnTo>
                  <a:lnTo>
                    <a:pt x="476" y="419"/>
                  </a:lnTo>
                  <a:lnTo>
                    <a:pt x="476" y="419"/>
                  </a:lnTo>
                  <a:lnTo>
                    <a:pt x="476" y="419"/>
                  </a:lnTo>
                  <a:lnTo>
                    <a:pt x="476" y="419"/>
                  </a:lnTo>
                  <a:lnTo>
                    <a:pt x="479" y="422"/>
                  </a:lnTo>
                  <a:lnTo>
                    <a:pt x="479" y="422"/>
                  </a:lnTo>
                  <a:lnTo>
                    <a:pt x="482" y="422"/>
                  </a:lnTo>
                  <a:lnTo>
                    <a:pt x="482" y="425"/>
                  </a:lnTo>
                  <a:lnTo>
                    <a:pt x="485" y="431"/>
                  </a:lnTo>
                  <a:lnTo>
                    <a:pt x="485" y="431"/>
                  </a:lnTo>
                  <a:lnTo>
                    <a:pt x="488" y="434"/>
                  </a:lnTo>
                  <a:lnTo>
                    <a:pt x="491" y="434"/>
                  </a:lnTo>
                  <a:lnTo>
                    <a:pt x="494" y="437"/>
                  </a:lnTo>
                  <a:lnTo>
                    <a:pt x="497" y="434"/>
                  </a:lnTo>
                  <a:lnTo>
                    <a:pt x="509" y="431"/>
                  </a:lnTo>
                  <a:lnTo>
                    <a:pt x="512" y="431"/>
                  </a:lnTo>
                  <a:lnTo>
                    <a:pt x="521" y="434"/>
                  </a:lnTo>
                  <a:lnTo>
                    <a:pt x="524" y="431"/>
                  </a:lnTo>
                  <a:lnTo>
                    <a:pt x="524" y="425"/>
                  </a:lnTo>
                  <a:lnTo>
                    <a:pt x="524" y="425"/>
                  </a:lnTo>
                  <a:lnTo>
                    <a:pt x="527" y="428"/>
                  </a:lnTo>
                  <a:lnTo>
                    <a:pt x="533" y="428"/>
                  </a:lnTo>
                  <a:lnTo>
                    <a:pt x="533" y="425"/>
                  </a:lnTo>
                  <a:lnTo>
                    <a:pt x="533" y="422"/>
                  </a:lnTo>
                  <a:lnTo>
                    <a:pt x="530" y="422"/>
                  </a:lnTo>
                  <a:lnTo>
                    <a:pt x="530" y="422"/>
                  </a:lnTo>
                  <a:lnTo>
                    <a:pt x="533" y="422"/>
                  </a:lnTo>
                  <a:lnTo>
                    <a:pt x="536" y="422"/>
                  </a:lnTo>
                  <a:lnTo>
                    <a:pt x="539" y="422"/>
                  </a:lnTo>
                  <a:lnTo>
                    <a:pt x="542" y="419"/>
                  </a:lnTo>
                  <a:lnTo>
                    <a:pt x="539" y="422"/>
                  </a:lnTo>
                  <a:lnTo>
                    <a:pt x="536" y="425"/>
                  </a:lnTo>
                  <a:lnTo>
                    <a:pt x="533" y="428"/>
                  </a:lnTo>
                  <a:lnTo>
                    <a:pt x="530" y="428"/>
                  </a:lnTo>
                  <a:lnTo>
                    <a:pt x="533" y="431"/>
                  </a:lnTo>
                  <a:lnTo>
                    <a:pt x="533" y="431"/>
                  </a:lnTo>
                  <a:lnTo>
                    <a:pt x="536" y="428"/>
                  </a:lnTo>
                  <a:lnTo>
                    <a:pt x="536" y="428"/>
                  </a:lnTo>
                  <a:lnTo>
                    <a:pt x="545" y="428"/>
                  </a:lnTo>
                  <a:lnTo>
                    <a:pt x="551" y="425"/>
                  </a:lnTo>
                  <a:lnTo>
                    <a:pt x="554" y="425"/>
                  </a:lnTo>
                  <a:lnTo>
                    <a:pt x="557" y="428"/>
                  </a:lnTo>
                  <a:lnTo>
                    <a:pt x="575" y="434"/>
                  </a:lnTo>
                  <a:lnTo>
                    <a:pt x="578" y="434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81" y="434"/>
                  </a:lnTo>
                  <a:lnTo>
                    <a:pt x="575" y="434"/>
                  </a:lnTo>
                  <a:lnTo>
                    <a:pt x="563" y="437"/>
                  </a:lnTo>
                  <a:lnTo>
                    <a:pt x="560" y="437"/>
                  </a:lnTo>
                  <a:lnTo>
                    <a:pt x="563" y="443"/>
                  </a:lnTo>
                  <a:lnTo>
                    <a:pt x="560" y="449"/>
                  </a:lnTo>
                  <a:lnTo>
                    <a:pt x="563" y="449"/>
                  </a:lnTo>
                  <a:lnTo>
                    <a:pt x="566" y="449"/>
                  </a:lnTo>
                  <a:lnTo>
                    <a:pt x="566" y="449"/>
                  </a:lnTo>
                  <a:lnTo>
                    <a:pt x="569" y="446"/>
                  </a:lnTo>
                  <a:lnTo>
                    <a:pt x="569" y="446"/>
                  </a:lnTo>
                  <a:lnTo>
                    <a:pt x="572" y="446"/>
                  </a:lnTo>
                  <a:lnTo>
                    <a:pt x="575" y="446"/>
                  </a:lnTo>
                  <a:lnTo>
                    <a:pt x="575" y="449"/>
                  </a:lnTo>
                  <a:lnTo>
                    <a:pt x="578" y="449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7" y="449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3" y="446"/>
                  </a:lnTo>
                  <a:lnTo>
                    <a:pt x="596" y="443"/>
                  </a:lnTo>
                  <a:lnTo>
                    <a:pt x="599" y="440"/>
                  </a:lnTo>
                  <a:lnTo>
                    <a:pt x="599" y="437"/>
                  </a:lnTo>
                  <a:lnTo>
                    <a:pt x="599" y="434"/>
                  </a:lnTo>
                  <a:lnTo>
                    <a:pt x="599" y="434"/>
                  </a:lnTo>
                  <a:lnTo>
                    <a:pt x="602" y="434"/>
                  </a:lnTo>
                  <a:lnTo>
                    <a:pt x="602" y="434"/>
                  </a:lnTo>
                  <a:lnTo>
                    <a:pt x="605" y="434"/>
                  </a:lnTo>
                  <a:lnTo>
                    <a:pt x="605" y="434"/>
                  </a:lnTo>
                  <a:lnTo>
                    <a:pt x="608" y="434"/>
                  </a:lnTo>
                  <a:lnTo>
                    <a:pt x="608" y="434"/>
                  </a:lnTo>
                  <a:lnTo>
                    <a:pt x="608" y="434"/>
                  </a:lnTo>
                  <a:lnTo>
                    <a:pt x="608" y="437"/>
                  </a:lnTo>
                  <a:lnTo>
                    <a:pt x="611" y="437"/>
                  </a:lnTo>
                  <a:lnTo>
                    <a:pt x="614" y="437"/>
                  </a:lnTo>
                  <a:lnTo>
                    <a:pt x="617" y="434"/>
                  </a:lnTo>
                  <a:lnTo>
                    <a:pt x="620" y="434"/>
                  </a:lnTo>
                  <a:lnTo>
                    <a:pt x="620" y="434"/>
                  </a:lnTo>
                  <a:lnTo>
                    <a:pt x="623" y="434"/>
                  </a:lnTo>
                  <a:lnTo>
                    <a:pt x="623" y="434"/>
                  </a:lnTo>
                  <a:lnTo>
                    <a:pt x="623" y="437"/>
                  </a:lnTo>
                  <a:lnTo>
                    <a:pt x="623" y="437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6" y="440"/>
                  </a:lnTo>
                  <a:lnTo>
                    <a:pt x="626" y="440"/>
                  </a:lnTo>
                  <a:lnTo>
                    <a:pt x="629" y="437"/>
                  </a:lnTo>
                  <a:lnTo>
                    <a:pt x="629" y="434"/>
                  </a:lnTo>
                  <a:lnTo>
                    <a:pt x="632" y="431"/>
                  </a:lnTo>
                  <a:lnTo>
                    <a:pt x="635" y="428"/>
                  </a:lnTo>
                  <a:lnTo>
                    <a:pt x="635" y="428"/>
                  </a:lnTo>
                  <a:lnTo>
                    <a:pt x="638" y="425"/>
                  </a:lnTo>
                  <a:lnTo>
                    <a:pt x="641" y="422"/>
                  </a:lnTo>
                  <a:lnTo>
                    <a:pt x="644" y="407"/>
                  </a:lnTo>
                  <a:lnTo>
                    <a:pt x="644" y="404"/>
                  </a:lnTo>
                  <a:lnTo>
                    <a:pt x="644" y="404"/>
                  </a:lnTo>
                  <a:lnTo>
                    <a:pt x="647" y="401"/>
                  </a:lnTo>
                  <a:lnTo>
                    <a:pt x="644" y="401"/>
                  </a:lnTo>
                  <a:lnTo>
                    <a:pt x="647" y="398"/>
                  </a:lnTo>
                  <a:lnTo>
                    <a:pt x="647" y="398"/>
                  </a:lnTo>
                  <a:lnTo>
                    <a:pt x="647" y="395"/>
                  </a:lnTo>
                  <a:lnTo>
                    <a:pt x="647" y="395"/>
                  </a:lnTo>
                  <a:lnTo>
                    <a:pt x="644" y="392"/>
                  </a:lnTo>
                  <a:lnTo>
                    <a:pt x="647" y="389"/>
                  </a:lnTo>
                  <a:lnTo>
                    <a:pt x="653" y="386"/>
                  </a:lnTo>
                  <a:lnTo>
                    <a:pt x="656" y="383"/>
                  </a:lnTo>
                  <a:lnTo>
                    <a:pt x="656" y="380"/>
                  </a:lnTo>
                  <a:lnTo>
                    <a:pt x="659" y="380"/>
                  </a:lnTo>
                  <a:lnTo>
                    <a:pt x="665" y="380"/>
                  </a:lnTo>
                  <a:lnTo>
                    <a:pt x="674" y="380"/>
                  </a:lnTo>
                  <a:lnTo>
                    <a:pt x="677" y="377"/>
                  </a:lnTo>
                  <a:lnTo>
                    <a:pt x="692" y="371"/>
                  </a:lnTo>
                  <a:lnTo>
                    <a:pt x="698" y="374"/>
                  </a:lnTo>
                  <a:lnTo>
                    <a:pt x="704" y="374"/>
                  </a:lnTo>
                  <a:lnTo>
                    <a:pt x="704" y="374"/>
                  </a:lnTo>
                  <a:lnTo>
                    <a:pt x="731" y="368"/>
                  </a:lnTo>
                  <a:lnTo>
                    <a:pt x="737" y="362"/>
                  </a:lnTo>
                  <a:lnTo>
                    <a:pt x="740" y="359"/>
                  </a:lnTo>
                  <a:lnTo>
                    <a:pt x="740" y="359"/>
                  </a:lnTo>
                  <a:lnTo>
                    <a:pt x="743" y="356"/>
                  </a:lnTo>
                  <a:lnTo>
                    <a:pt x="743" y="353"/>
                  </a:lnTo>
                  <a:lnTo>
                    <a:pt x="746" y="353"/>
                  </a:lnTo>
                  <a:lnTo>
                    <a:pt x="749" y="350"/>
                  </a:lnTo>
                  <a:lnTo>
                    <a:pt x="773" y="338"/>
                  </a:lnTo>
                  <a:lnTo>
                    <a:pt x="776" y="335"/>
                  </a:lnTo>
                  <a:lnTo>
                    <a:pt x="779" y="335"/>
                  </a:lnTo>
                  <a:lnTo>
                    <a:pt x="785" y="332"/>
                  </a:lnTo>
                  <a:lnTo>
                    <a:pt x="788" y="335"/>
                  </a:lnTo>
                  <a:lnTo>
                    <a:pt x="791" y="335"/>
                  </a:lnTo>
                  <a:lnTo>
                    <a:pt x="794" y="335"/>
                  </a:lnTo>
                  <a:lnTo>
                    <a:pt x="794" y="338"/>
                  </a:lnTo>
                  <a:lnTo>
                    <a:pt x="797" y="341"/>
                  </a:lnTo>
                  <a:lnTo>
                    <a:pt x="800" y="341"/>
                  </a:lnTo>
                  <a:lnTo>
                    <a:pt x="800" y="344"/>
                  </a:lnTo>
                  <a:lnTo>
                    <a:pt x="824" y="347"/>
                  </a:lnTo>
                  <a:lnTo>
                    <a:pt x="824" y="338"/>
                  </a:lnTo>
                  <a:lnTo>
                    <a:pt x="827" y="335"/>
                  </a:lnTo>
                  <a:lnTo>
                    <a:pt x="827" y="335"/>
                  </a:lnTo>
                  <a:lnTo>
                    <a:pt x="827" y="332"/>
                  </a:lnTo>
                  <a:lnTo>
                    <a:pt x="830" y="323"/>
                  </a:lnTo>
                  <a:lnTo>
                    <a:pt x="830" y="320"/>
                  </a:lnTo>
                  <a:lnTo>
                    <a:pt x="833" y="314"/>
                  </a:lnTo>
                  <a:lnTo>
                    <a:pt x="836" y="311"/>
                  </a:lnTo>
                  <a:lnTo>
                    <a:pt x="836" y="299"/>
                  </a:lnTo>
                  <a:lnTo>
                    <a:pt x="839" y="293"/>
                  </a:lnTo>
                  <a:lnTo>
                    <a:pt x="839" y="293"/>
                  </a:lnTo>
                  <a:lnTo>
                    <a:pt x="839" y="290"/>
                  </a:lnTo>
                  <a:lnTo>
                    <a:pt x="842" y="287"/>
                  </a:lnTo>
                  <a:lnTo>
                    <a:pt x="845" y="284"/>
                  </a:lnTo>
                  <a:lnTo>
                    <a:pt x="848" y="284"/>
                  </a:lnTo>
                  <a:lnTo>
                    <a:pt x="848" y="281"/>
                  </a:lnTo>
                  <a:lnTo>
                    <a:pt x="851" y="281"/>
                  </a:lnTo>
                  <a:lnTo>
                    <a:pt x="860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6" y="278"/>
                  </a:lnTo>
                  <a:lnTo>
                    <a:pt x="866" y="278"/>
                  </a:lnTo>
                  <a:lnTo>
                    <a:pt x="866" y="278"/>
                  </a:lnTo>
                  <a:lnTo>
                    <a:pt x="866" y="275"/>
                  </a:lnTo>
                  <a:lnTo>
                    <a:pt x="866" y="272"/>
                  </a:lnTo>
                  <a:lnTo>
                    <a:pt x="866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42" name="Freeform 68"/>
            <p:cNvSpPr>
              <a:spLocks/>
            </p:cNvSpPr>
            <p:nvPr/>
          </p:nvSpPr>
          <p:spPr bwMode="auto">
            <a:xfrm>
              <a:off x="5098" y="1908"/>
              <a:ext cx="512" cy="657"/>
            </a:xfrm>
            <a:custGeom>
              <a:avLst/>
              <a:gdLst>
                <a:gd name="T0" fmla="*/ 221 w 512"/>
                <a:gd name="T1" fmla="*/ 21 h 657"/>
                <a:gd name="T2" fmla="*/ 266 w 512"/>
                <a:gd name="T3" fmla="*/ 30 h 657"/>
                <a:gd name="T4" fmla="*/ 296 w 512"/>
                <a:gd name="T5" fmla="*/ 36 h 657"/>
                <a:gd name="T6" fmla="*/ 320 w 512"/>
                <a:gd name="T7" fmla="*/ 33 h 657"/>
                <a:gd name="T8" fmla="*/ 338 w 512"/>
                <a:gd name="T9" fmla="*/ 33 h 657"/>
                <a:gd name="T10" fmla="*/ 356 w 512"/>
                <a:gd name="T11" fmla="*/ 57 h 657"/>
                <a:gd name="T12" fmla="*/ 365 w 512"/>
                <a:gd name="T13" fmla="*/ 81 h 657"/>
                <a:gd name="T14" fmla="*/ 383 w 512"/>
                <a:gd name="T15" fmla="*/ 90 h 657"/>
                <a:gd name="T16" fmla="*/ 407 w 512"/>
                <a:gd name="T17" fmla="*/ 102 h 657"/>
                <a:gd name="T18" fmla="*/ 407 w 512"/>
                <a:gd name="T19" fmla="*/ 129 h 657"/>
                <a:gd name="T20" fmla="*/ 410 w 512"/>
                <a:gd name="T21" fmla="*/ 141 h 657"/>
                <a:gd name="T22" fmla="*/ 368 w 512"/>
                <a:gd name="T23" fmla="*/ 168 h 657"/>
                <a:gd name="T24" fmla="*/ 365 w 512"/>
                <a:gd name="T25" fmla="*/ 189 h 657"/>
                <a:gd name="T26" fmla="*/ 371 w 512"/>
                <a:gd name="T27" fmla="*/ 240 h 657"/>
                <a:gd name="T28" fmla="*/ 350 w 512"/>
                <a:gd name="T29" fmla="*/ 270 h 657"/>
                <a:gd name="T30" fmla="*/ 350 w 512"/>
                <a:gd name="T31" fmla="*/ 297 h 657"/>
                <a:gd name="T32" fmla="*/ 368 w 512"/>
                <a:gd name="T33" fmla="*/ 348 h 657"/>
                <a:gd name="T34" fmla="*/ 395 w 512"/>
                <a:gd name="T35" fmla="*/ 417 h 657"/>
                <a:gd name="T36" fmla="*/ 404 w 512"/>
                <a:gd name="T37" fmla="*/ 435 h 657"/>
                <a:gd name="T38" fmla="*/ 443 w 512"/>
                <a:gd name="T39" fmla="*/ 432 h 657"/>
                <a:gd name="T40" fmla="*/ 476 w 512"/>
                <a:gd name="T41" fmla="*/ 429 h 657"/>
                <a:gd name="T42" fmla="*/ 488 w 512"/>
                <a:gd name="T43" fmla="*/ 465 h 657"/>
                <a:gd name="T44" fmla="*/ 506 w 512"/>
                <a:gd name="T45" fmla="*/ 501 h 657"/>
                <a:gd name="T46" fmla="*/ 488 w 512"/>
                <a:gd name="T47" fmla="*/ 507 h 657"/>
                <a:gd name="T48" fmla="*/ 488 w 512"/>
                <a:gd name="T49" fmla="*/ 534 h 657"/>
                <a:gd name="T50" fmla="*/ 476 w 512"/>
                <a:gd name="T51" fmla="*/ 552 h 657"/>
                <a:gd name="T52" fmla="*/ 446 w 512"/>
                <a:gd name="T53" fmla="*/ 582 h 657"/>
                <a:gd name="T54" fmla="*/ 410 w 512"/>
                <a:gd name="T55" fmla="*/ 597 h 657"/>
                <a:gd name="T56" fmla="*/ 377 w 512"/>
                <a:gd name="T57" fmla="*/ 618 h 657"/>
                <a:gd name="T58" fmla="*/ 338 w 512"/>
                <a:gd name="T59" fmla="*/ 591 h 657"/>
                <a:gd name="T60" fmla="*/ 323 w 512"/>
                <a:gd name="T61" fmla="*/ 591 h 657"/>
                <a:gd name="T62" fmla="*/ 284 w 512"/>
                <a:gd name="T63" fmla="*/ 564 h 657"/>
                <a:gd name="T64" fmla="*/ 254 w 512"/>
                <a:gd name="T65" fmla="*/ 567 h 657"/>
                <a:gd name="T66" fmla="*/ 218 w 512"/>
                <a:gd name="T67" fmla="*/ 594 h 657"/>
                <a:gd name="T68" fmla="*/ 185 w 512"/>
                <a:gd name="T69" fmla="*/ 645 h 657"/>
                <a:gd name="T70" fmla="*/ 185 w 512"/>
                <a:gd name="T71" fmla="*/ 615 h 657"/>
                <a:gd name="T72" fmla="*/ 164 w 512"/>
                <a:gd name="T73" fmla="*/ 585 h 657"/>
                <a:gd name="T74" fmla="*/ 146 w 512"/>
                <a:gd name="T75" fmla="*/ 570 h 657"/>
                <a:gd name="T76" fmla="*/ 104 w 512"/>
                <a:gd name="T77" fmla="*/ 618 h 657"/>
                <a:gd name="T78" fmla="*/ 68 w 512"/>
                <a:gd name="T79" fmla="*/ 648 h 657"/>
                <a:gd name="T80" fmla="*/ 35 w 512"/>
                <a:gd name="T81" fmla="*/ 648 h 657"/>
                <a:gd name="T82" fmla="*/ 17 w 512"/>
                <a:gd name="T83" fmla="*/ 633 h 657"/>
                <a:gd name="T84" fmla="*/ 12 w 512"/>
                <a:gd name="T85" fmla="*/ 549 h 657"/>
                <a:gd name="T86" fmla="*/ 20 w 512"/>
                <a:gd name="T87" fmla="*/ 522 h 657"/>
                <a:gd name="T88" fmla="*/ 29 w 512"/>
                <a:gd name="T89" fmla="*/ 483 h 657"/>
                <a:gd name="T90" fmla="*/ 59 w 512"/>
                <a:gd name="T91" fmla="*/ 447 h 657"/>
                <a:gd name="T92" fmla="*/ 65 w 512"/>
                <a:gd name="T93" fmla="*/ 426 h 657"/>
                <a:gd name="T94" fmla="*/ 80 w 512"/>
                <a:gd name="T95" fmla="*/ 429 h 657"/>
                <a:gd name="T96" fmla="*/ 92 w 512"/>
                <a:gd name="T97" fmla="*/ 381 h 657"/>
                <a:gd name="T98" fmla="*/ 98 w 512"/>
                <a:gd name="T99" fmla="*/ 351 h 657"/>
                <a:gd name="T100" fmla="*/ 80 w 512"/>
                <a:gd name="T101" fmla="*/ 318 h 657"/>
                <a:gd name="T102" fmla="*/ 83 w 512"/>
                <a:gd name="T103" fmla="*/ 285 h 657"/>
                <a:gd name="T104" fmla="*/ 104 w 512"/>
                <a:gd name="T105" fmla="*/ 267 h 657"/>
                <a:gd name="T106" fmla="*/ 110 w 512"/>
                <a:gd name="T107" fmla="*/ 231 h 657"/>
                <a:gd name="T108" fmla="*/ 89 w 512"/>
                <a:gd name="T109" fmla="*/ 162 h 657"/>
                <a:gd name="T110" fmla="*/ 62 w 512"/>
                <a:gd name="T111" fmla="*/ 147 h 657"/>
                <a:gd name="T112" fmla="*/ 53 w 512"/>
                <a:gd name="T113" fmla="*/ 99 h 657"/>
                <a:gd name="T114" fmla="*/ 119 w 512"/>
                <a:gd name="T115" fmla="*/ 75 h 657"/>
                <a:gd name="T116" fmla="*/ 113 w 512"/>
                <a:gd name="T117" fmla="*/ 51 h 657"/>
                <a:gd name="T118" fmla="*/ 119 w 512"/>
                <a:gd name="T119" fmla="*/ 33 h 657"/>
                <a:gd name="T120" fmla="*/ 158 w 512"/>
                <a:gd name="T121" fmla="*/ 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657">
                  <a:moveTo>
                    <a:pt x="206" y="3"/>
                  </a:moveTo>
                  <a:lnTo>
                    <a:pt x="206" y="6"/>
                  </a:lnTo>
                  <a:lnTo>
                    <a:pt x="206" y="6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6" y="12"/>
                  </a:lnTo>
                  <a:lnTo>
                    <a:pt x="209" y="15"/>
                  </a:lnTo>
                  <a:lnTo>
                    <a:pt x="215" y="18"/>
                  </a:lnTo>
                  <a:lnTo>
                    <a:pt x="218" y="21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24" y="21"/>
                  </a:lnTo>
                  <a:lnTo>
                    <a:pt x="227" y="21"/>
                  </a:lnTo>
                  <a:lnTo>
                    <a:pt x="230" y="24"/>
                  </a:lnTo>
                  <a:lnTo>
                    <a:pt x="233" y="24"/>
                  </a:lnTo>
                  <a:lnTo>
                    <a:pt x="239" y="30"/>
                  </a:lnTo>
                  <a:lnTo>
                    <a:pt x="239" y="33"/>
                  </a:lnTo>
                  <a:lnTo>
                    <a:pt x="242" y="33"/>
                  </a:lnTo>
                  <a:lnTo>
                    <a:pt x="245" y="33"/>
                  </a:lnTo>
                  <a:lnTo>
                    <a:pt x="254" y="30"/>
                  </a:lnTo>
                  <a:lnTo>
                    <a:pt x="257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9" y="33"/>
                  </a:lnTo>
                  <a:lnTo>
                    <a:pt x="272" y="36"/>
                  </a:lnTo>
                  <a:lnTo>
                    <a:pt x="275" y="36"/>
                  </a:lnTo>
                  <a:lnTo>
                    <a:pt x="278" y="33"/>
                  </a:lnTo>
                  <a:lnTo>
                    <a:pt x="281" y="33"/>
                  </a:lnTo>
                  <a:lnTo>
                    <a:pt x="281" y="30"/>
                  </a:lnTo>
                  <a:lnTo>
                    <a:pt x="284" y="27"/>
                  </a:lnTo>
                  <a:lnTo>
                    <a:pt x="287" y="27"/>
                  </a:lnTo>
                  <a:lnTo>
                    <a:pt x="290" y="27"/>
                  </a:lnTo>
                  <a:lnTo>
                    <a:pt x="293" y="30"/>
                  </a:lnTo>
                  <a:lnTo>
                    <a:pt x="293" y="33"/>
                  </a:lnTo>
                  <a:lnTo>
                    <a:pt x="296" y="36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2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99" y="45"/>
                  </a:lnTo>
                  <a:lnTo>
                    <a:pt x="302" y="45"/>
                  </a:lnTo>
                  <a:lnTo>
                    <a:pt x="305" y="45"/>
                  </a:lnTo>
                  <a:lnTo>
                    <a:pt x="314" y="39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20" y="33"/>
                  </a:lnTo>
                  <a:lnTo>
                    <a:pt x="320" y="30"/>
                  </a:lnTo>
                  <a:lnTo>
                    <a:pt x="320" y="27"/>
                  </a:lnTo>
                  <a:lnTo>
                    <a:pt x="323" y="27"/>
                  </a:lnTo>
                  <a:lnTo>
                    <a:pt x="323" y="24"/>
                  </a:lnTo>
                  <a:lnTo>
                    <a:pt x="326" y="24"/>
                  </a:lnTo>
                  <a:lnTo>
                    <a:pt x="326" y="21"/>
                  </a:lnTo>
                  <a:lnTo>
                    <a:pt x="326" y="18"/>
                  </a:lnTo>
                  <a:lnTo>
                    <a:pt x="326" y="18"/>
                  </a:lnTo>
                  <a:lnTo>
                    <a:pt x="332" y="18"/>
                  </a:lnTo>
                  <a:lnTo>
                    <a:pt x="338" y="27"/>
                  </a:lnTo>
                  <a:lnTo>
                    <a:pt x="338" y="30"/>
                  </a:lnTo>
                  <a:lnTo>
                    <a:pt x="338" y="33"/>
                  </a:lnTo>
                  <a:lnTo>
                    <a:pt x="338" y="36"/>
                  </a:lnTo>
                  <a:lnTo>
                    <a:pt x="341" y="36"/>
                  </a:lnTo>
                  <a:lnTo>
                    <a:pt x="341" y="39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7" y="42"/>
                  </a:lnTo>
                  <a:lnTo>
                    <a:pt x="347" y="42"/>
                  </a:lnTo>
                  <a:lnTo>
                    <a:pt x="347" y="45"/>
                  </a:lnTo>
                  <a:lnTo>
                    <a:pt x="350" y="48"/>
                  </a:lnTo>
                  <a:lnTo>
                    <a:pt x="353" y="54"/>
                  </a:lnTo>
                  <a:lnTo>
                    <a:pt x="356" y="54"/>
                  </a:lnTo>
                  <a:lnTo>
                    <a:pt x="356" y="57"/>
                  </a:lnTo>
                  <a:lnTo>
                    <a:pt x="356" y="57"/>
                  </a:lnTo>
                  <a:lnTo>
                    <a:pt x="356" y="63"/>
                  </a:lnTo>
                  <a:lnTo>
                    <a:pt x="356" y="72"/>
                  </a:lnTo>
                  <a:lnTo>
                    <a:pt x="356" y="72"/>
                  </a:lnTo>
                  <a:lnTo>
                    <a:pt x="356" y="75"/>
                  </a:lnTo>
                  <a:lnTo>
                    <a:pt x="356" y="75"/>
                  </a:lnTo>
                  <a:lnTo>
                    <a:pt x="356" y="78"/>
                  </a:lnTo>
                  <a:lnTo>
                    <a:pt x="359" y="78"/>
                  </a:lnTo>
                  <a:lnTo>
                    <a:pt x="362" y="78"/>
                  </a:lnTo>
                  <a:lnTo>
                    <a:pt x="362" y="78"/>
                  </a:lnTo>
                  <a:lnTo>
                    <a:pt x="365" y="81"/>
                  </a:lnTo>
                  <a:lnTo>
                    <a:pt x="365" y="81"/>
                  </a:lnTo>
                  <a:lnTo>
                    <a:pt x="368" y="81"/>
                  </a:lnTo>
                  <a:lnTo>
                    <a:pt x="368" y="84"/>
                  </a:lnTo>
                  <a:lnTo>
                    <a:pt x="368" y="84"/>
                  </a:lnTo>
                  <a:lnTo>
                    <a:pt x="368" y="84"/>
                  </a:lnTo>
                  <a:lnTo>
                    <a:pt x="371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4"/>
                  </a:lnTo>
                  <a:lnTo>
                    <a:pt x="377" y="84"/>
                  </a:lnTo>
                  <a:lnTo>
                    <a:pt x="377" y="87"/>
                  </a:lnTo>
                  <a:lnTo>
                    <a:pt x="380" y="90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86" y="93"/>
                  </a:lnTo>
                  <a:lnTo>
                    <a:pt x="392" y="96"/>
                  </a:lnTo>
                  <a:lnTo>
                    <a:pt x="398" y="96"/>
                  </a:lnTo>
                  <a:lnTo>
                    <a:pt x="401" y="96"/>
                  </a:lnTo>
                  <a:lnTo>
                    <a:pt x="401" y="99"/>
                  </a:lnTo>
                  <a:lnTo>
                    <a:pt x="404" y="102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07" y="105"/>
                  </a:lnTo>
                  <a:lnTo>
                    <a:pt x="407" y="108"/>
                  </a:lnTo>
                  <a:lnTo>
                    <a:pt x="407" y="108"/>
                  </a:lnTo>
                  <a:lnTo>
                    <a:pt x="407" y="111"/>
                  </a:lnTo>
                  <a:lnTo>
                    <a:pt x="407" y="111"/>
                  </a:lnTo>
                  <a:lnTo>
                    <a:pt x="410" y="114"/>
                  </a:lnTo>
                  <a:lnTo>
                    <a:pt x="410" y="114"/>
                  </a:lnTo>
                  <a:lnTo>
                    <a:pt x="410" y="114"/>
                  </a:lnTo>
                  <a:lnTo>
                    <a:pt x="407" y="123"/>
                  </a:lnTo>
                  <a:lnTo>
                    <a:pt x="407" y="126"/>
                  </a:lnTo>
                  <a:lnTo>
                    <a:pt x="407" y="126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7" y="132"/>
                  </a:lnTo>
                  <a:lnTo>
                    <a:pt x="407" y="132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7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10" y="141"/>
                  </a:lnTo>
                  <a:lnTo>
                    <a:pt x="410" y="141"/>
                  </a:lnTo>
                  <a:lnTo>
                    <a:pt x="410" y="141"/>
                  </a:lnTo>
                  <a:lnTo>
                    <a:pt x="410" y="141"/>
                  </a:lnTo>
                  <a:lnTo>
                    <a:pt x="410" y="144"/>
                  </a:lnTo>
                  <a:lnTo>
                    <a:pt x="410" y="144"/>
                  </a:lnTo>
                  <a:lnTo>
                    <a:pt x="410" y="144"/>
                  </a:lnTo>
                  <a:lnTo>
                    <a:pt x="410" y="147"/>
                  </a:lnTo>
                  <a:lnTo>
                    <a:pt x="407" y="150"/>
                  </a:lnTo>
                  <a:lnTo>
                    <a:pt x="386" y="159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71" y="168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71"/>
                  </a:lnTo>
                  <a:lnTo>
                    <a:pt x="365" y="171"/>
                  </a:lnTo>
                  <a:lnTo>
                    <a:pt x="362" y="174"/>
                  </a:lnTo>
                  <a:lnTo>
                    <a:pt x="362" y="174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80"/>
                  </a:lnTo>
                  <a:lnTo>
                    <a:pt x="365" y="180"/>
                  </a:lnTo>
                  <a:lnTo>
                    <a:pt x="365" y="180"/>
                  </a:lnTo>
                  <a:lnTo>
                    <a:pt x="365" y="183"/>
                  </a:lnTo>
                  <a:lnTo>
                    <a:pt x="365" y="186"/>
                  </a:lnTo>
                  <a:lnTo>
                    <a:pt x="365" y="189"/>
                  </a:lnTo>
                  <a:lnTo>
                    <a:pt x="368" y="192"/>
                  </a:lnTo>
                  <a:lnTo>
                    <a:pt x="368" y="195"/>
                  </a:lnTo>
                  <a:lnTo>
                    <a:pt x="368" y="198"/>
                  </a:lnTo>
                  <a:lnTo>
                    <a:pt x="365" y="204"/>
                  </a:lnTo>
                  <a:lnTo>
                    <a:pt x="365" y="207"/>
                  </a:lnTo>
                  <a:lnTo>
                    <a:pt x="368" y="210"/>
                  </a:lnTo>
                  <a:lnTo>
                    <a:pt x="368" y="219"/>
                  </a:lnTo>
                  <a:lnTo>
                    <a:pt x="371" y="225"/>
                  </a:lnTo>
                  <a:lnTo>
                    <a:pt x="371" y="234"/>
                  </a:lnTo>
                  <a:lnTo>
                    <a:pt x="371" y="234"/>
                  </a:lnTo>
                  <a:lnTo>
                    <a:pt x="371" y="237"/>
                  </a:lnTo>
                  <a:lnTo>
                    <a:pt x="371" y="240"/>
                  </a:lnTo>
                  <a:lnTo>
                    <a:pt x="371" y="243"/>
                  </a:lnTo>
                  <a:lnTo>
                    <a:pt x="371" y="243"/>
                  </a:lnTo>
                  <a:lnTo>
                    <a:pt x="371" y="246"/>
                  </a:lnTo>
                  <a:lnTo>
                    <a:pt x="368" y="249"/>
                  </a:lnTo>
                  <a:lnTo>
                    <a:pt x="365" y="249"/>
                  </a:lnTo>
                  <a:lnTo>
                    <a:pt x="350" y="252"/>
                  </a:lnTo>
                  <a:lnTo>
                    <a:pt x="344" y="258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4" y="264"/>
                  </a:lnTo>
                  <a:lnTo>
                    <a:pt x="344" y="267"/>
                  </a:lnTo>
                  <a:lnTo>
                    <a:pt x="350" y="270"/>
                  </a:lnTo>
                  <a:lnTo>
                    <a:pt x="353" y="273"/>
                  </a:lnTo>
                  <a:lnTo>
                    <a:pt x="353" y="276"/>
                  </a:lnTo>
                  <a:lnTo>
                    <a:pt x="353" y="276"/>
                  </a:lnTo>
                  <a:lnTo>
                    <a:pt x="353" y="279"/>
                  </a:lnTo>
                  <a:lnTo>
                    <a:pt x="353" y="282"/>
                  </a:lnTo>
                  <a:lnTo>
                    <a:pt x="350" y="288"/>
                  </a:lnTo>
                  <a:lnTo>
                    <a:pt x="350" y="288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94"/>
                  </a:lnTo>
                  <a:lnTo>
                    <a:pt x="350" y="294"/>
                  </a:lnTo>
                  <a:lnTo>
                    <a:pt x="350" y="297"/>
                  </a:lnTo>
                  <a:lnTo>
                    <a:pt x="350" y="300"/>
                  </a:lnTo>
                  <a:lnTo>
                    <a:pt x="347" y="306"/>
                  </a:lnTo>
                  <a:lnTo>
                    <a:pt x="347" y="306"/>
                  </a:lnTo>
                  <a:lnTo>
                    <a:pt x="347" y="309"/>
                  </a:lnTo>
                  <a:lnTo>
                    <a:pt x="350" y="312"/>
                  </a:lnTo>
                  <a:lnTo>
                    <a:pt x="353" y="318"/>
                  </a:lnTo>
                  <a:lnTo>
                    <a:pt x="353" y="321"/>
                  </a:lnTo>
                  <a:lnTo>
                    <a:pt x="356" y="321"/>
                  </a:lnTo>
                  <a:lnTo>
                    <a:pt x="356" y="321"/>
                  </a:lnTo>
                  <a:lnTo>
                    <a:pt x="359" y="324"/>
                  </a:lnTo>
                  <a:lnTo>
                    <a:pt x="365" y="342"/>
                  </a:lnTo>
                  <a:lnTo>
                    <a:pt x="368" y="348"/>
                  </a:lnTo>
                  <a:lnTo>
                    <a:pt x="371" y="351"/>
                  </a:lnTo>
                  <a:lnTo>
                    <a:pt x="395" y="372"/>
                  </a:lnTo>
                  <a:lnTo>
                    <a:pt x="395" y="375"/>
                  </a:lnTo>
                  <a:lnTo>
                    <a:pt x="398" y="378"/>
                  </a:lnTo>
                  <a:lnTo>
                    <a:pt x="401" y="393"/>
                  </a:lnTo>
                  <a:lnTo>
                    <a:pt x="404" y="396"/>
                  </a:lnTo>
                  <a:lnTo>
                    <a:pt x="404" y="399"/>
                  </a:lnTo>
                  <a:lnTo>
                    <a:pt x="404" y="402"/>
                  </a:lnTo>
                  <a:lnTo>
                    <a:pt x="404" y="405"/>
                  </a:lnTo>
                  <a:lnTo>
                    <a:pt x="401" y="411"/>
                  </a:lnTo>
                  <a:lnTo>
                    <a:pt x="398" y="414"/>
                  </a:lnTo>
                  <a:lnTo>
                    <a:pt x="395" y="417"/>
                  </a:lnTo>
                  <a:lnTo>
                    <a:pt x="392" y="423"/>
                  </a:lnTo>
                  <a:lnTo>
                    <a:pt x="389" y="426"/>
                  </a:lnTo>
                  <a:lnTo>
                    <a:pt x="386" y="438"/>
                  </a:lnTo>
                  <a:lnTo>
                    <a:pt x="389" y="441"/>
                  </a:lnTo>
                  <a:lnTo>
                    <a:pt x="389" y="441"/>
                  </a:lnTo>
                  <a:lnTo>
                    <a:pt x="389" y="441"/>
                  </a:lnTo>
                  <a:lnTo>
                    <a:pt x="392" y="441"/>
                  </a:lnTo>
                  <a:lnTo>
                    <a:pt x="395" y="438"/>
                  </a:lnTo>
                  <a:lnTo>
                    <a:pt x="395" y="438"/>
                  </a:lnTo>
                  <a:lnTo>
                    <a:pt x="401" y="435"/>
                  </a:lnTo>
                  <a:lnTo>
                    <a:pt x="404" y="435"/>
                  </a:lnTo>
                  <a:lnTo>
                    <a:pt x="404" y="435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10" y="441"/>
                  </a:lnTo>
                  <a:lnTo>
                    <a:pt x="410" y="441"/>
                  </a:lnTo>
                  <a:lnTo>
                    <a:pt x="413" y="441"/>
                  </a:lnTo>
                  <a:lnTo>
                    <a:pt x="413" y="441"/>
                  </a:lnTo>
                  <a:lnTo>
                    <a:pt x="419" y="441"/>
                  </a:lnTo>
                  <a:lnTo>
                    <a:pt x="437" y="438"/>
                  </a:lnTo>
                  <a:lnTo>
                    <a:pt x="440" y="438"/>
                  </a:lnTo>
                  <a:lnTo>
                    <a:pt x="443" y="435"/>
                  </a:lnTo>
                  <a:lnTo>
                    <a:pt x="443" y="435"/>
                  </a:lnTo>
                  <a:lnTo>
                    <a:pt x="443" y="432"/>
                  </a:lnTo>
                  <a:lnTo>
                    <a:pt x="443" y="432"/>
                  </a:lnTo>
                  <a:lnTo>
                    <a:pt x="446" y="429"/>
                  </a:lnTo>
                  <a:lnTo>
                    <a:pt x="446" y="429"/>
                  </a:lnTo>
                  <a:lnTo>
                    <a:pt x="452" y="429"/>
                  </a:lnTo>
                  <a:lnTo>
                    <a:pt x="458" y="432"/>
                  </a:lnTo>
                  <a:lnTo>
                    <a:pt x="464" y="435"/>
                  </a:lnTo>
                  <a:lnTo>
                    <a:pt x="467" y="435"/>
                  </a:lnTo>
                  <a:lnTo>
                    <a:pt x="470" y="435"/>
                  </a:lnTo>
                  <a:lnTo>
                    <a:pt x="470" y="432"/>
                  </a:lnTo>
                  <a:lnTo>
                    <a:pt x="473" y="429"/>
                  </a:lnTo>
                  <a:lnTo>
                    <a:pt x="476" y="429"/>
                  </a:lnTo>
                  <a:lnTo>
                    <a:pt x="476" y="429"/>
                  </a:lnTo>
                  <a:lnTo>
                    <a:pt x="479" y="432"/>
                  </a:lnTo>
                  <a:lnTo>
                    <a:pt x="485" y="438"/>
                  </a:lnTo>
                  <a:lnTo>
                    <a:pt x="485" y="444"/>
                  </a:lnTo>
                  <a:lnTo>
                    <a:pt x="485" y="447"/>
                  </a:lnTo>
                  <a:lnTo>
                    <a:pt x="485" y="447"/>
                  </a:lnTo>
                  <a:lnTo>
                    <a:pt x="482" y="450"/>
                  </a:lnTo>
                  <a:lnTo>
                    <a:pt x="482" y="450"/>
                  </a:lnTo>
                  <a:lnTo>
                    <a:pt x="482" y="453"/>
                  </a:lnTo>
                  <a:lnTo>
                    <a:pt x="485" y="456"/>
                  </a:lnTo>
                  <a:lnTo>
                    <a:pt x="485" y="459"/>
                  </a:lnTo>
                  <a:lnTo>
                    <a:pt x="485" y="462"/>
                  </a:lnTo>
                  <a:lnTo>
                    <a:pt x="488" y="465"/>
                  </a:lnTo>
                  <a:lnTo>
                    <a:pt x="491" y="465"/>
                  </a:lnTo>
                  <a:lnTo>
                    <a:pt x="497" y="465"/>
                  </a:lnTo>
                  <a:lnTo>
                    <a:pt x="503" y="468"/>
                  </a:lnTo>
                  <a:lnTo>
                    <a:pt x="512" y="477"/>
                  </a:lnTo>
                  <a:lnTo>
                    <a:pt x="512" y="480"/>
                  </a:lnTo>
                  <a:lnTo>
                    <a:pt x="512" y="483"/>
                  </a:lnTo>
                  <a:lnTo>
                    <a:pt x="512" y="486"/>
                  </a:lnTo>
                  <a:lnTo>
                    <a:pt x="509" y="489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06" y="501"/>
                  </a:lnTo>
                  <a:lnTo>
                    <a:pt x="506" y="501"/>
                  </a:lnTo>
                  <a:lnTo>
                    <a:pt x="503" y="507"/>
                  </a:lnTo>
                  <a:lnTo>
                    <a:pt x="503" y="507"/>
                  </a:lnTo>
                  <a:lnTo>
                    <a:pt x="503" y="510"/>
                  </a:lnTo>
                  <a:lnTo>
                    <a:pt x="503" y="510"/>
                  </a:lnTo>
                  <a:lnTo>
                    <a:pt x="500" y="510"/>
                  </a:lnTo>
                  <a:lnTo>
                    <a:pt x="500" y="510"/>
                  </a:lnTo>
                  <a:lnTo>
                    <a:pt x="497" y="507"/>
                  </a:lnTo>
                  <a:lnTo>
                    <a:pt x="497" y="507"/>
                  </a:lnTo>
                  <a:lnTo>
                    <a:pt x="494" y="507"/>
                  </a:lnTo>
                  <a:lnTo>
                    <a:pt x="491" y="504"/>
                  </a:lnTo>
                  <a:lnTo>
                    <a:pt x="491" y="504"/>
                  </a:lnTo>
                  <a:lnTo>
                    <a:pt x="488" y="507"/>
                  </a:lnTo>
                  <a:lnTo>
                    <a:pt x="488" y="507"/>
                  </a:lnTo>
                  <a:lnTo>
                    <a:pt x="491" y="510"/>
                  </a:lnTo>
                  <a:lnTo>
                    <a:pt x="491" y="513"/>
                  </a:lnTo>
                  <a:lnTo>
                    <a:pt x="491" y="516"/>
                  </a:lnTo>
                  <a:lnTo>
                    <a:pt x="491" y="516"/>
                  </a:lnTo>
                  <a:lnTo>
                    <a:pt x="488" y="519"/>
                  </a:lnTo>
                  <a:lnTo>
                    <a:pt x="485" y="522"/>
                  </a:lnTo>
                  <a:lnTo>
                    <a:pt x="485" y="525"/>
                  </a:lnTo>
                  <a:lnTo>
                    <a:pt x="485" y="528"/>
                  </a:lnTo>
                  <a:lnTo>
                    <a:pt x="488" y="531"/>
                  </a:lnTo>
                  <a:lnTo>
                    <a:pt x="488" y="531"/>
                  </a:lnTo>
                  <a:lnTo>
                    <a:pt x="488" y="534"/>
                  </a:lnTo>
                  <a:lnTo>
                    <a:pt x="488" y="537"/>
                  </a:lnTo>
                  <a:lnTo>
                    <a:pt x="485" y="537"/>
                  </a:lnTo>
                  <a:lnTo>
                    <a:pt x="479" y="537"/>
                  </a:lnTo>
                  <a:lnTo>
                    <a:pt x="476" y="537"/>
                  </a:lnTo>
                  <a:lnTo>
                    <a:pt x="476" y="540"/>
                  </a:lnTo>
                  <a:lnTo>
                    <a:pt x="473" y="543"/>
                  </a:lnTo>
                  <a:lnTo>
                    <a:pt x="473" y="543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73" y="549"/>
                  </a:lnTo>
                  <a:lnTo>
                    <a:pt x="476" y="552"/>
                  </a:lnTo>
                  <a:lnTo>
                    <a:pt x="473" y="552"/>
                  </a:lnTo>
                  <a:lnTo>
                    <a:pt x="470" y="555"/>
                  </a:lnTo>
                  <a:lnTo>
                    <a:pt x="464" y="558"/>
                  </a:lnTo>
                  <a:lnTo>
                    <a:pt x="461" y="555"/>
                  </a:lnTo>
                  <a:lnTo>
                    <a:pt x="458" y="558"/>
                  </a:lnTo>
                  <a:lnTo>
                    <a:pt x="458" y="558"/>
                  </a:lnTo>
                  <a:lnTo>
                    <a:pt x="455" y="561"/>
                  </a:lnTo>
                  <a:lnTo>
                    <a:pt x="455" y="564"/>
                  </a:lnTo>
                  <a:lnTo>
                    <a:pt x="455" y="567"/>
                  </a:lnTo>
                  <a:lnTo>
                    <a:pt x="452" y="570"/>
                  </a:lnTo>
                  <a:lnTo>
                    <a:pt x="446" y="579"/>
                  </a:lnTo>
                  <a:lnTo>
                    <a:pt x="446" y="582"/>
                  </a:lnTo>
                  <a:lnTo>
                    <a:pt x="443" y="582"/>
                  </a:lnTo>
                  <a:lnTo>
                    <a:pt x="440" y="585"/>
                  </a:lnTo>
                  <a:lnTo>
                    <a:pt x="434" y="585"/>
                  </a:lnTo>
                  <a:lnTo>
                    <a:pt x="425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6" y="588"/>
                  </a:lnTo>
                  <a:lnTo>
                    <a:pt x="416" y="591"/>
                  </a:lnTo>
                  <a:lnTo>
                    <a:pt x="413" y="594"/>
                  </a:lnTo>
                  <a:lnTo>
                    <a:pt x="413" y="594"/>
                  </a:lnTo>
                  <a:lnTo>
                    <a:pt x="413" y="594"/>
                  </a:lnTo>
                  <a:lnTo>
                    <a:pt x="410" y="597"/>
                  </a:lnTo>
                  <a:lnTo>
                    <a:pt x="410" y="597"/>
                  </a:lnTo>
                  <a:lnTo>
                    <a:pt x="407" y="597"/>
                  </a:lnTo>
                  <a:lnTo>
                    <a:pt x="404" y="597"/>
                  </a:lnTo>
                  <a:lnTo>
                    <a:pt x="401" y="597"/>
                  </a:lnTo>
                  <a:lnTo>
                    <a:pt x="401" y="600"/>
                  </a:lnTo>
                  <a:lnTo>
                    <a:pt x="392" y="615"/>
                  </a:lnTo>
                  <a:lnTo>
                    <a:pt x="389" y="615"/>
                  </a:lnTo>
                  <a:lnTo>
                    <a:pt x="389" y="618"/>
                  </a:lnTo>
                  <a:lnTo>
                    <a:pt x="383" y="621"/>
                  </a:lnTo>
                  <a:lnTo>
                    <a:pt x="380" y="618"/>
                  </a:lnTo>
                  <a:lnTo>
                    <a:pt x="377" y="618"/>
                  </a:lnTo>
                  <a:lnTo>
                    <a:pt x="377" y="618"/>
                  </a:lnTo>
                  <a:lnTo>
                    <a:pt x="374" y="615"/>
                  </a:lnTo>
                  <a:lnTo>
                    <a:pt x="374" y="615"/>
                  </a:lnTo>
                  <a:lnTo>
                    <a:pt x="371" y="615"/>
                  </a:lnTo>
                  <a:lnTo>
                    <a:pt x="368" y="612"/>
                  </a:lnTo>
                  <a:lnTo>
                    <a:pt x="362" y="606"/>
                  </a:lnTo>
                  <a:lnTo>
                    <a:pt x="356" y="600"/>
                  </a:lnTo>
                  <a:lnTo>
                    <a:pt x="353" y="600"/>
                  </a:lnTo>
                  <a:lnTo>
                    <a:pt x="350" y="597"/>
                  </a:lnTo>
                  <a:lnTo>
                    <a:pt x="338" y="597"/>
                  </a:lnTo>
                  <a:lnTo>
                    <a:pt x="338" y="594"/>
                  </a:lnTo>
                  <a:lnTo>
                    <a:pt x="338" y="594"/>
                  </a:lnTo>
                  <a:lnTo>
                    <a:pt x="338" y="591"/>
                  </a:lnTo>
                  <a:lnTo>
                    <a:pt x="338" y="591"/>
                  </a:lnTo>
                  <a:lnTo>
                    <a:pt x="341" y="588"/>
                  </a:lnTo>
                  <a:lnTo>
                    <a:pt x="338" y="588"/>
                  </a:lnTo>
                  <a:lnTo>
                    <a:pt x="338" y="585"/>
                  </a:lnTo>
                  <a:lnTo>
                    <a:pt x="335" y="582"/>
                  </a:lnTo>
                  <a:lnTo>
                    <a:pt x="332" y="582"/>
                  </a:lnTo>
                  <a:lnTo>
                    <a:pt x="329" y="582"/>
                  </a:lnTo>
                  <a:lnTo>
                    <a:pt x="326" y="582"/>
                  </a:lnTo>
                  <a:lnTo>
                    <a:pt x="326" y="585"/>
                  </a:lnTo>
                  <a:lnTo>
                    <a:pt x="323" y="585"/>
                  </a:lnTo>
                  <a:lnTo>
                    <a:pt x="323" y="588"/>
                  </a:lnTo>
                  <a:lnTo>
                    <a:pt x="323" y="591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0" y="597"/>
                  </a:lnTo>
                  <a:lnTo>
                    <a:pt x="317" y="597"/>
                  </a:lnTo>
                  <a:lnTo>
                    <a:pt x="311" y="597"/>
                  </a:lnTo>
                  <a:lnTo>
                    <a:pt x="308" y="597"/>
                  </a:lnTo>
                  <a:lnTo>
                    <a:pt x="308" y="600"/>
                  </a:lnTo>
                  <a:lnTo>
                    <a:pt x="305" y="600"/>
                  </a:lnTo>
                  <a:lnTo>
                    <a:pt x="302" y="600"/>
                  </a:lnTo>
                  <a:lnTo>
                    <a:pt x="296" y="594"/>
                  </a:lnTo>
                  <a:lnTo>
                    <a:pt x="284" y="570"/>
                  </a:lnTo>
                  <a:lnTo>
                    <a:pt x="284" y="564"/>
                  </a:lnTo>
                  <a:lnTo>
                    <a:pt x="281" y="561"/>
                  </a:lnTo>
                  <a:lnTo>
                    <a:pt x="281" y="561"/>
                  </a:lnTo>
                  <a:lnTo>
                    <a:pt x="281" y="558"/>
                  </a:lnTo>
                  <a:lnTo>
                    <a:pt x="278" y="558"/>
                  </a:lnTo>
                  <a:lnTo>
                    <a:pt x="275" y="558"/>
                  </a:lnTo>
                  <a:lnTo>
                    <a:pt x="272" y="561"/>
                  </a:lnTo>
                  <a:lnTo>
                    <a:pt x="272" y="561"/>
                  </a:lnTo>
                  <a:lnTo>
                    <a:pt x="263" y="567"/>
                  </a:lnTo>
                  <a:lnTo>
                    <a:pt x="260" y="567"/>
                  </a:lnTo>
                  <a:lnTo>
                    <a:pt x="257" y="567"/>
                  </a:lnTo>
                  <a:lnTo>
                    <a:pt x="257" y="567"/>
                  </a:lnTo>
                  <a:lnTo>
                    <a:pt x="254" y="567"/>
                  </a:lnTo>
                  <a:lnTo>
                    <a:pt x="251" y="570"/>
                  </a:lnTo>
                  <a:lnTo>
                    <a:pt x="239" y="582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0" y="582"/>
                  </a:lnTo>
                  <a:lnTo>
                    <a:pt x="227" y="579"/>
                  </a:lnTo>
                  <a:lnTo>
                    <a:pt x="227" y="576"/>
                  </a:lnTo>
                  <a:lnTo>
                    <a:pt x="224" y="576"/>
                  </a:lnTo>
                  <a:lnTo>
                    <a:pt x="221" y="579"/>
                  </a:lnTo>
                  <a:lnTo>
                    <a:pt x="221" y="582"/>
                  </a:lnTo>
                  <a:lnTo>
                    <a:pt x="221" y="588"/>
                  </a:lnTo>
                  <a:lnTo>
                    <a:pt x="218" y="594"/>
                  </a:lnTo>
                  <a:lnTo>
                    <a:pt x="215" y="597"/>
                  </a:lnTo>
                  <a:lnTo>
                    <a:pt x="212" y="597"/>
                  </a:lnTo>
                  <a:lnTo>
                    <a:pt x="212" y="603"/>
                  </a:lnTo>
                  <a:lnTo>
                    <a:pt x="209" y="609"/>
                  </a:lnTo>
                  <a:lnTo>
                    <a:pt x="206" y="621"/>
                  </a:lnTo>
                  <a:lnTo>
                    <a:pt x="206" y="630"/>
                  </a:lnTo>
                  <a:lnTo>
                    <a:pt x="203" y="633"/>
                  </a:lnTo>
                  <a:lnTo>
                    <a:pt x="200" y="639"/>
                  </a:lnTo>
                  <a:lnTo>
                    <a:pt x="197" y="642"/>
                  </a:lnTo>
                  <a:lnTo>
                    <a:pt x="194" y="651"/>
                  </a:lnTo>
                  <a:lnTo>
                    <a:pt x="188" y="645"/>
                  </a:lnTo>
                  <a:lnTo>
                    <a:pt x="185" y="645"/>
                  </a:lnTo>
                  <a:lnTo>
                    <a:pt x="185" y="642"/>
                  </a:lnTo>
                  <a:lnTo>
                    <a:pt x="185" y="639"/>
                  </a:lnTo>
                  <a:lnTo>
                    <a:pt x="182" y="633"/>
                  </a:lnTo>
                  <a:lnTo>
                    <a:pt x="182" y="633"/>
                  </a:lnTo>
                  <a:lnTo>
                    <a:pt x="182" y="627"/>
                  </a:lnTo>
                  <a:lnTo>
                    <a:pt x="182" y="624"/>
                  </a:lnTo>
                  <a:lnTo>
                    <a:pt x="182" y="621"/>
                  </a:lnTo>
                  <a:lnTo>
                    <a:pt x="179" y="621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82" y="615"/>
                  </a:lnTo>
                  <a:lnTo>
                    <a:pt x="185" y="615"/>
                  </a:lnTo>
                  <a:lnTo>
                    <a:pt x="185" y="612"/>
                  </a:lnTo>
                  <a:lnTo>
                    <a:pt x="185" y="612"/>
                  </a:lnTo>
                  <a:lnTo>
                    <a:pt x="182" y="612"/>
                  </a:lnTo>
                  <a:lnTo>
                    <a:pt x="182" y="609"/>
                  </a:lnTo>
                  <a:lnTo>
                    <a:pt x="176" y="609"/>
                  </a:lnTo>
                  <a:lnTo>
                    <a:pt x="176" y="609"/>
                  </a:lnTo>
                  <a:lnTo>
                    <a:pt x="173" y="606"/>
                  </a:lnTo>
                  <a:lnTo>
                    <a:pt x="173" y="603"/>
                  </a:lnTo>
                  <a:lnTo>
                    <a:pt x="170" y="597"/>
                  </a:lnTo>
                  <a:lnTo>
                    <a:pt x="170" y="597"/>
                  </a:lnTo>
                  <a:lnTo>
                    <a:pt x="167" y="591"/>
                  </a:lnTo>
                  <a:lnTo>
                    <a:pt x="164" y="585"/>
                  </a:lnTo>
                  <a:lnTo>
                    <a:pt x="161" y="585"/>
                  </a:lnTo>
                  <a:lnTo>
                    <a:pt x="161" y="585"/>
                  </a:lnTo>
                  <a:lnTo>
                    <a:pt x="158" y="585"/>
                  </a:lnTo>
                  <a:lnTo>
                    <a:pt x="152" y="588"/>
                  </a:lnTo>
                  <a:lnTo>
                    <a:pt x="152" y="585"/>
                  </a:lnTo>
                  <a:lnTo>
                    <a:pt x="152" y="585"/>
                  </a:lnTo>
                  <a:lnTo>
                    <a:pt x="152" y="582"/>
                  </a:lnTo>
                  <a:lnTo>
                    <a:pt x="152" y="579"/>
                  </a:lnTo>
                  <a:lnTo>
                    <a:pt x="152" y="579"/>
                  </a:lnTo>
                  <a:lnTo>
                    <a:pt x="152" y="576"/>
                  </a:lnTo>
                  <a:lnTo>
                    <a:pt x="149" y="573"/>
                  </a:lnTo>
                  <a:lnTo>
                    <a:pt x="146" y="570"/>
                  </a:lnTo>
                  <a:lnTo>
                    <a:pt x="146" y="567"/>
                  </a:lnTo>
                  <a:lnTo>
                    <a:pt x="143" y="567"/>
                  </a:lnTo>
                  <a:lnTo>
                    <a:pt x="143" y="564"/>
                  </a:lnTo>
                  <a:lnTo>
                    <a:pt x="140" y="564"/>
                  </a:lnTo>
                  <a:lnTo>
                    <a:pt x="113" y="594"/>
                  </a:lnTo>
                  <a:lnTo>
                    <a:pt x="113" y="597"/>
                  </a:lnTo>
                  <a:lnTo>
                    <a:pt x="113" y="600"/>
                  </a:lnTo>
                  <a:lnTo>
                    <a:pt x="110" y="603"/>
                  </a:lnTo>
                  <a:lnTo>
                    <a:pt x="110" y="606"/>
                  </a:lnTo>
                  <a:lnTo>
                    <a:pt x="110" y="606"/>
                  </a:lnTo>
                  <a:lnTo>
                    <a:pt x="104" y="615"/>
                  </a:lnTo>
                  <a:lnTo>
                    <a:pt x="104" y="618"/>
                  </a:lnTo>
                  <a:lnTo>
                    <a:pt x="101" y="621"/>
                  </a:lnTo>
                  <a:lnTo>
                    <a:pt x="101" y="627"/>
                  </a:lnTo>
                  <a:lnTo>
                    <a:pt x="101" y="627"/>
                  </a:lnTo>
                  <a:lnTo>
                    <a:pt x="101" y="630"/>
                  </a:lnTo>
                  <a:lnTo>
                    <a:pt x="98" y="633"/>
                  </a:lnTo>
                  <a:lnTo>
                    <a:pt x="92" y="639"/>
                  </a:lnTo>
                  <a:lnTo>
                    <a:pt x="89" y="642"/>
                  </a:lnTo>
                  <a:lnTo>
                    <a:pt x="86" y="645"/>
                  </a:lnTo>
                  <a:lnTo>
                    <a:pt x="83" y="645"/>
                  </a:lnTo>
                  <a:lnTo>
                    <a:pt x="77" y="648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65" y="648"/>
                  </a:lnTo>
                  <a:lnTo>
                    <a:pt x="65" y="648"/>
                  </a:lnTo>
                  <a:lnTo>
                    <a:pt x="62" y="648"/>
                  </a:lnTo>
                  <a:lnTo>
                    <a:pt x="62" y="648"/>
                  </a:lnTo>
                  <a:lnTo>
                    <a:pt x="59" y="648"/>
                  </a:lnTo>
                  <a:lnTo>
                    <a:pt x="59" y="648"/>
                  </a:lnTo>
                  <a:lnTo>
                    <a:pt x="56" y="645"/>
                  </a:lnTo>
                  <a:lnTo>
                    <a:pt x="56" y="645"/>
                  </a:lnTo>
                  <a:lnTo>
                    <a:pt x="53" y="645"/>
                  </a:lnTo>
                  <a:lnTo>
                    <a:pt x="50" y="645"/>
                  </a:lnTo>
                  <a:lnTo>
                    <a:pt x="38" y="648"/>
                  </a:lnTo>
                  <a:lnTo>
                    <a:pt x="35" y="648"/>
                  </a:lnTo>
                  <a:lnTo>
                    <a:pt x="32" y="651"/>
                  </a:lnTo>
                  <a:lnTo>
                    <a:pt x="32" y="657"/>
                  </a:lnTo>
                  <a:lnTo>
                    <a:pt x="29" y="657"/>
                  </a:lnTo>
                  <a:lnTo>
                    <a:pt x="26" y="654"/>
                  </a:lnTo>
                  <a:lnTo>
                    <a:pt x="26" y="654"/>
                  </a:lnTo>
                  <a:lnTo>
                    <a:pt x="23" y="651"/>
                  </a:lnTo>
                  <a:lnTo>
                    <a:pt x="23" y="642"/>
                  </a:lnTo>
                  <a:lnTo>
                    <a:pt x="23" y="639"/>
                  </a:lnTo>
                  <a:lnTo>
                    <a:pt x="20" y="639"/>
                  </a:lnTo>
                  <a:lnTo>
                    <a:pt x="17" y="636"/>
                  </a:lnTo>
                  <a:lnTo>
                    <a:pt x="15" y="636"/>
                  </a:lnTo>
                  <a:lnTo>
                    <a:pt x="17" y="633"/>
                  </a:lnTo>
                  <a:lnTo>
                    <a:pt x="17" y="630"/>
                  </a:lnTo>
                  <a:lnTo>
                    <a:pt x="20" y="612"/>
                  </a:lnTo>
                  <a:lnTo>
                    <a:pt x="20" y="609"/>
                  </a:lnTo>
                  <a:lnTo>
                    <a:pt x="20" y="606"/>
                  </a:lnTo>
                  <a:lnTo>
                    <a:pt x="17" y="600"/>
                  </a:lnTo>
                  <a:lnTo>
                    <a:pt x="9" y="585"/>
                  </a:lnTo>
                  <a:lnTo>
                    <a:pt x="6" y="582"/>
                  </a:lnTo>
                  <a:lnTo>
                    <a:pt x="6" y="576"/>
                  </a:lnTo>
                  <a:lnTo>
                    <a:pt x="3" y="558"/>
                  </a:lnTo>
                  <a:lnTo>
                    <a:pt x="0" y="552"/>
                  </a:lnTo>
                  <a:lnTo>
                    <a:pt x="6" y="552"/>
                  </a:lnTo>
                  <a:lnTo>
                    <a:pt x="12" y="549"/>
                  </a:lnTo>
                  <a:lnTo>
                    <a:pt x="15" y="549"/>
                  </a:lnTo>
                  <a:lnTo>
                    <a:pt x="15" y="549"/>
                  </a:lnTo>
                  <a:lnTo>
                    <a:pt x="17" y="546"/>
                  </a:lnTo>
                  <a:lnTo>
                    <a:pt x="17" y="546"/>
                  </a:lnTo>
                  <a:lnTo>
                    <a:pt x="17" y="546"/>
                  </a:lnTo>
                  <a:lnTo>
                    <a:pt x="15" y="543"/>
                  </a:lnTo>
                  <a:lnTo>
                    <a:pt x="15" y="543"/>
                  </a:lnTo>
                  <a:lnTo>
                    <a:pt x="12" y="534"/>
                  </a:lnTo>
                  <a:lnTo>
                    <a:pt x="12" y="534"/>
                  </a:lnTo>
                  <a:lnTo>
                    <a:pt x="12" y="531"/>
                  </a:lnTo>
                  <a:lnTo>
                    <a:pt x="12" y="528"/>
                  </a:lnTo>
                  <a:lnTo>
                    <a:pt x="20" y="522"/>
                  </a:lnTo>
                  <a:lnTo>
                    <a:pt x="20" y="519"/>
                  </a:lnTo>
                  <a:lnTo>
                    <a:pt x="23" y="516"/>
                  </a:lnTo>
                  <a:lnTo>
                    <a:pt x="26" y="513"/>
                  </a:lnTo>
                  <a:lnTo>
                    <a:pt x="26" y="510"/>
                  </a:lnTo>
                  <a:lnTo>
                    <a:pt x="26" y="507"/>
                  </a:lnTo>
                  <a:lnTo>
                    <a:pt x="32" y="498"/>
                  </a:lnTo>
                  <a:lnTo>
                    <a:pt x="32" y="495"/>
                  </a:lnTo>
                  <a:lnTo>
                    <a:pt x="32" y="492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6"/>
                  </a:lnTo>
                  <a:lnTo>
                    <a:pt x="29" y="483"/>
                  </a:lnTo>
                  <a:lnTo>
                    <a:pt x="29" y="480"/>
                  </a:lnTo>
                  <a:lnTo>
                    <a:pt x="29" y="480"/>
                  </a:lnTo>
                  <a:lnTo>
                    <a:pt x="38" y="471"/>
                  </a:lnTo>
                  <a:lnTo>
                    <a:pt x="38" y="471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41" y="462"/>
                  </a:lnTo>
                  <a:lnTo>
                    <a:pt x="44" y="462"/>
                  </a:lnTo>
                  <a:lnTo>
                    <a:pt x="50" y="459"/>
                  </a:lnTo>
                  <a:lnTo>
                    <a:pt x="50" y="459"/>
                  </a:lnTo>
                  <a:lnTo>
                    <a:pt x="56" y="447"/>
                  </a:lnTo>
                  <a:lnTo>
                    <a:pt x="59" y="447"/>
                  </a:lnTo>
                  <a:lnTo>
                    <a:pt x="59" y="444"/>
                  </a:lnTo>
                  <a:lnTo>
                    <a:pt x="62" y="444"/>
                  </a:lnTo>
                  <a:lnTo>
                    <a:pt x="62" y="441"/>
                  </a:lnTo>
                  <a:lnTo>
                    <a:pt x="65" y="435"/>
                  </a:lnTo>
                  <a:lnTo>
                    <a:pt x="65" y="435"/>
                  </a:lnTo>
                  <a:lnTo>
                    <a:pt x="65" y="432"/>
                  </a:lnTo>
                  <a:lnTo>
                    <a:pt x="65" y="432"/>
                  </a:lnTo>
                  <a:lnTo>
                    <a:pt x="65" y="429"/>
                  </a:lnTo>
                  <a:lnTo>
                    <a:pt x="65" y="429"/>
                  </a:lnTo>
                  <a:lnTo>
                    <a:pt x="65" y="429"/>
                  </a:lnTo>
                  <a:lnTo>
                    <a:pt x="65" y="429"/>
                  </a:lnTo>
                  <a:lnTo>
                    <a:pt x="65" y="426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2" y="423"/>
                  </a:lnTo>
                  <a:lnTo>
                    <a:pt x="62" y="423"/>
                  </a:lnTo>
                  <a:lnTo>
                    <a:pt x="68" y="423"/>
                  </a:lnTo>
                  <a:lnTo>
                    <a:pt x="68" y="423"/>
                  </a:lnTo>
                  <a:lnTo>
                    <a:pt x="71" y="423"/>
                  </a:lnTo>
                  <a:lnTo>
                    <a:pt x="71" y="423"/>
                  </a:lnTo>
                  <a:lnTo>
                    <a:pt x="74" y="423"/>
                  </a:lnTo>
                  <a:lnTo>
                    <a:pt x="77" y="426"/>
                  </a:lnTo>
                  <a:lnTo>
                    <a:pt x="80" y="429"/>
                  </a:lnTo>
                  <a:lnTo>
                    <a:pt x="86" y="429"/>
                  </a:lnTo>
                  <a:lnTo>
                    <a:pt x="89" y="429"/>
                  </a:lnTo>
                  <a:lnTo>
                    <a:pt x="89" y="429"/>
                  </a:lnTo>
                  <a:lnTo>
                    <a:pt x="92" y="426"/>
                  </a:lnTo>
                  <a:lnTo>
                    <a:pt x="92" y="420"/>
                  </a:lnTo>
                  <a:lnTo>
                    <a:pt x="98" y="402"/>
                  </a:lnTo>
                  <a:lnTo>
                    <a:pt x="95" y="399"/>
                  </a:lnTo>
                  <a:lnTo>
                    <a:pt x="92" y="399"/>
                  </a:lnTo>
                  <a:lnTo>
                    <a:pt x="92" y="396"/>
                  </a:lnTo>
                  <a:lnTo>
                    <a:pt x="92" y="390"/>
                  </a:lnTo>
                  <a:lnTo>
                    <a:pt x="92" y="387"/>
                  </a:lnTo>
                  <a:lnTo>
                    <a:pt x="92" y="381"/>
                  </a:lnTo>
                  <a:lnTo>
                    <a:pt x="92" y="378"/>
                  </a:lnTo>
                  <a:lnTo>
                    <a:pt x="86" y="375"/>
                  </a:lnTo>
                  <a:lnTo>
                    <a:pt x="86" y="372"/>
                  </a:lnTo>
                  <a:lnTo>
                    <a:pt x="86" y="369"/>
                  </a:lnTo>
                  <a:lnTo>
                    <a:pt x="89" y="360"/>
                  </a:lnTo>
                  <a:lnTo>
                    <a:pt x="89" y="357"/>
                  </a:lnTo>
                  <a:lnTo>
                    <a:pt x="92" y="357"/>
                  </a:lnTo>
                  <a:lnTo>
                    <a:pt x="95" y="357"/>
                  </a:lnTo>
                  <a:lnTo>
                    <a:pt x="95" y="354"/>
                  </a:lnTo>
                  <a:lnTo>
                    <a:pt x="98" y="354"/>
                  </a:lnTo>
                  <a:lnTo>
                    <a:pt x="98" y="351"/>
                  </a:lnTo>
                  <a:lnTo>
                    <a:pt x="98" y="351"/>
                  </a:lnTo>
                  <a:lnTo>
                    <a:pt x="98" y="348"/>
                  </a:lnTo>
                  <a:lnTo>
                    <a:pt x="98" y="342"/>
                  </a:lnTo>
                  <a:lnTo>
                    <a:pt x="98" y="339"/>
                  </a:lnTo>
                  <a:lnTo>
                    <a:pt x="98" y="336"/>
                  </a:lnTo>
                  <a:lnTo>
                    <a:pt x="98" y="330"/>
                  </a:lnTo>
                  <a:lnTo>
                    <a:pt x="89" y="324"/>
                  </a:lnTo>
                  <a:lnTo>
                    <a:pt x="89" y="321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86" y="318"/>
                  </a:lnTo>
                  <a:lnTo>
                    <a:pt x="83" y="318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80" y="315"/>
                  </a:lnTo>
                  <a:lnTo>
                    <a:pt x="80" y="312"/>
                  </a:lnTo>
                  <a:lnTo>
                    <a:pt x="77" y="309"/>
                  </a:lnTo>
                  <a:lnTo>
                    <a:pt x="77" y="306"/>
                  </a:lnTo>
                  <a:lnTo>
                    <a:pt x="71" y="300"/>
                  </a:lnTo>
                  <a:lnTo>
                    <a:pt x="71" y="297"/>
                  </a:lnTo>
                  <a:lnTo>
                    <a:pt x="71" y="297"/>
                  </a:lnTo>
                  <a:lnTo>
                    <a:pt x="74" y="294"/>
                  </a:lnTo>
                  <a:lnTo>
                    <a:pt x="80" y="291"/>
                  </a:lnTo>
                  <a:lnTo>
                    <a:pt x="80" y="288"/>
                  </a:lnTo>
                  <a:lnTo>
                    <a:pt x="83" y="285"/>
                  </a:lnTo>
                  <a:lnTo>
                    <a:pt x="86" y="285"/>
                  </a:lnTo>
                  <a:lnTo>
                    <a:pt x="89" y="285"/>
                  </a:lnTo>
                  <a:lnTo>
                    <a:pt x="92" y="285"/>
                  </a:lnTo>
                  <a:lnTo>
                    <a:pt x="92" y="285"/>
                  </a:lnTo>
                  <a:lnTo>
                    <a:pt x="95" y="285"/>
                  </a:lnTo>
                  <a:lnTo>
                    <a:pt x="95" y="282"/>
                  </a:lnTo>
                  <a:lnTo>
                    <a:pt x="98" y="279"/>
                  </a:lnTo>
                  <a:lnTo>
                    <a:pt x="98" y="276"/>
                  </a:lnTo>
                  <a:lnTo>
                    <a:pt x="101" y="276"/>
                  </a:lnTo>
                  <a:lnTo>
                    <a:pt x="101" y="273"/>
                  </a:lnTo>
                  <a:lnTo>
                    <a:pt x="104" y="270"/>
                  </a:lnTo>
                  <a:lnTo>
                    <a:pt x="104" y="267"/>
                  </a:lnTo>
                  <a:lnTo>
                    <a:pt x="107" y="264"/>
                  </a:lnTo>
                  <a:lnTo>
                    <a:pt x="107" y="261"/>
                  </a:lnTo>
                  <a:lnTo>
                    <a:pt x="110" y="258"/>
                  </a:lnTo>
                  <a:lnTo>
                    <a:pt x="113" y="255"/>
                  </a:lnTo>
                  <a:lnTo>
                    <a:pt x="113" y="252"/>
                  </a:lnTo>
                  <a:lnTo>
                    <a:pt x="113" y="249"/>
                  </a:lnTo>
                  <a:lnTo>
                    <a:pt x="113" y="246"/>
                  </a:lnTo>
                  <a:lnTo>
                    <a:pt x="113" y="246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37"/>
                  </a:lnTo>
                  <a:lnTo>
                    <a:pt x="110" y="231"/>
                  </a:lnTo>
                  <a:lnTo>
                    <a:pt x="107" y="225"/>
                  </a:lnTo>
                  <a:lnTo>
                    <a:pt x="107" y="222"/>
                  </a:lnTo>
                  <a:lnTo>
                    <a:pt x="107" y="219"/>
                  </a:lnTo>
                  <a:lnTo>
                    <a:pt x="107" y="216"/>
                  </a:lnTo>
                  <a:lnTo>
                    <a:pt x="107" y="204"/>
                  </a:lnTo>
                  <a:lnTo>
                    <a:pt x="107" y="198"/>
                  </a:lnTo>
                  <a:lnTo>
                    <a:pt x="101" y="192"/>
                  </a:lnTo>
                  <a:lnTo>
                    <a:pt x="101" y="189"/>
                  </a:lnTo>
                  <a:lnTo>
                    <a:pt x="98" y="186"/>
                  </a:lnTo>
                  <a:lnTo>
                    <a:pt x="98" y="180"/>
                  </a:lnTo>
                  <a:lnTo>
                    <a:pt x="95" y="177"/>
                  </a:lnTo>
                  <a:lnTo>
                    <a:pt x="89" y="162"/>
                  </a:lnTo>
                  <a:lnTo>
                    <a:pt x="86" y="159"/>
                  </a:lnTo>
                  <a:lnTo>
                    <a:pt x="83" y="159"/>
                  </a:lnTo>
                  <a:lnTo>
                    <a:pt x="80" y="159"/>
                  </a:lnTo>
                  <a:lnTo>
                    <a:pt x="80" y="162"/>
                  </a:lnTo>
                  <a:lnTo>
                    <a:pt x="77" y="162"/>
                  </a:lnTo>
                  <a:lnTo>
                    <a:pt x="77" y="159"/>
                  </a:lnTo>
                  <a:lnTo>
                    <a:pt x="74" y="156"/>
                  </a:lnTo>
                  <a:lnTo>
                    <a:pt x="74" y="153"/>
                  </a:lnTo>
                  <a:lnTo>
                    <a:pt x="74" y="150"/>
                  </a:lnTo>
                  <a:lnTo>
                    <a:pt x="71" y="150"/>
                  </a:lnTo>
                  <a:lnTo>
                    <a:pt x="65" y="150"/>
                  </a:lnTo>
                  <a:lnTo>
                    <a:pt x="62" y="147"/>
                  </a:lnTo>
                  <a:lnTo>
                    <a:pt x="59" y="147"/>
                  </a:lnTo>
                  <a:lnTo>
                    <a:pt x="59" y="144"/>
                  </a:lnTo>
                  <a:lnTo>
                    <a:pt x="56" y="138"/>
                  </a:lnTo>
                  <a:lnTo>
                    <a:pt x="56" y="135"/>
                  </a:lnTo>
                  <a:lnTo>
                    <a:pt x="53" y="132"/>
                  </a:lnTo>
                  <a:lnTo>
                    <a:pt x="50" y="126"/>
                  </a:lnTo>
                  <a:lnTo>
                    <a:pt x="41" y="117"/>
                  </a:lnTo>
                  <a:lnTo>
                    <a:pt x="47" y="108"/>
                  </a:lnTo>
                  <a:lnTo>
                    <a:pt x="47" y="102"/>
                  </a:lnTo>
                  <a:lnTo>
                    <a:pt x="50" y="102"/>
                  </a:lnTo>
                  <a:lnTo>
                    <a:pt x="50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6" y="96"/>
                  </a:lnTo>
                  <a:lnTo>
                    <a:pt x="59" y="93"/>
                  </a:lnTo>
                  <a:lnTo>
                    <a:pt x="71" y="84"/>
                  </a:lnTo>
                  <a:lnTo>
                    <a:pt x="77" y="84"/>
                  </a:lnTo>
                  <a:lnTo>
                    <a:pt x="80" y="84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9" y="81"/>
                  </a:lnTo>
                  <a:lnTo>
                    <a:pt x="101" y="81"/>
                  </a:lnTo>
                  <a:lnTo>
                    <a:pt x="116" y="78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69"/>
                  </a:lnTo>
                  <a:lnTo>
                    <a:pt x="116" y="69"/>
                  </a:lnTo>
                  <a:lnTo>
                    <a:pt x="116" y="66"/>
                  </a:lnTo>
                  <a:lnTo>
                    <a:pt x="113" y="63"/>
                  </a:lnTo>
                  <a:lnTo>
                    <a:pt x="110" y="60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10" y="48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2"/>
                  </a:lnTo>
                  <a:lnTo>
                    <a:pt x="113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19" y="39"/>
                  </a:lnTo>
                  <a:lnTo>
                    <a:pt x="119" y="36"/>
                  </a:lnTo>
                  <a:lnTo>
                    <a:pt x="119" y="33"/>
                  </a:lnTo>
                  <a:lnTo>
                    <a:pt x="119" y="33"/>
                  </a:lnTo>
                  <a:lnTo>
                    <a:pt x="125" y="33"/>
                  </a:lnTo>
                  <a:lnTo>
                    <a:pt x="128" y="30"/>
                  </a:lnTo>
                  <a:lnTo>
                    <a:pt x="137" y="24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4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5" y="21"/>
                  </a:lnTo>
                  <a:lnTo>
                    <a:pt x="158" y="21"/>
                  </a:lnTo>
                  <a:lnTo>
                    <a:pt x="161" y="21"/>
                  </a:lnTo>
                  <a:lnTo>
                    <a:pt x="164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67" y="18"/>
                  </a:lnTo>
                  <a:lnTo>
                    <a:pt x="170" y="15"/>
                  </a:lnTo>
                  <a:lnTo>
                    <a:pt x="170" y="12"/>
                  </a:lnTo>
                  <a:lnTo>
                    <a:pt x="185" y="6"/>
                  </a:lnTo>
                  <a:lnTo>
                    <a:pt x="194" y="0"/>
                  </a:lnTo>
                  <a:lnTo>
                    <a:pt x="200" y="3"/>
                  </a:lnTo>
                  <a:lnTo>
                    <a:pt x="20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4282" y="2241"/>
              <a:ext cx="690" cy="863"/>
            </a:xfrm>
            <a:custGeom>
              <a:avLst/>
              <a:gdLst>
                <a:gd name="T0" fmla="*/ 543 w 690"/>
                <a:gd name="T1" fmla="*/ 30 h 863"/>
                <a:gd name="T2" fmla="*/ 582 w 690"/>
                <a:gd name="T3" fmla="*/ 27 h 863"/>
                <a:gd name="T4" fmla="*/ 624 w 690"/>
                <a:gd name="T5" fmla="*/ 51 h 863"/>
                <a:gd name="T6" fmla="*/ 627 w 690"/>
                <a:gd name="T7" fmla="*/ 72 h 863"/>
                <a:gd name="T8" fmla="*/ 651 w 690"/>
                <a:gd name="T9" fmla="*/ 93 h 863"/>
                <a:gd name="T10" fmla="*/ 654 w 690"/>
                <a:gd name="T11" fmla="*/ 108 h 863"/>
                <a:gd name="T12" fmla="*/ 651 w 690"/>
                <a:gd name="T13" fmla="*/ 135 h 863"/>
                <a:gd name="T14" fmla="*/ 654 w 690"/>
                <a:gd name="T15" fmla="*/ 156 h 863"/>
                <a:gd name="T16" fmla="*/ 678 w 690"/>
                <a:gd name="T17" fmla="*/ 174 h 863"/>
                <a:gd name="T18" fmla="*/ 684 w 690"/>
                <a:gd name="T19" fmla="*/ 213 h 863"/>
                <a:gd name="T20" fmla="*/ 675 w 690"/>
                <a:gd name="T21" fmla="*/ 258 h 863"/>
                <a:gd name="T22" fmla="*/ 660 w 690"/>
                <a:gd name="T23" fmla="*/ 285 h 863"/>
                <a:gd name="T24" fmla="*/ 633 w 690"/>
                <a:gd name="T25" fmla="*/ 306 h 863"/>
                <a:gd name="T26" fmla="*/ 597 w 690"/>
                <a:gd name="T27" fmla="*/ 357 h 863"/>
                <a:gd name="T28" fmla="*/ 606 w 690"/>
                <a:gd name="T29" fmla="*/ 384 h 863"/>
                <a:gd name="T30" fmla="*/ 573 w 690"/>
                <a:gd name="T31" fmla="*/ 402 h 863"/>
                <a:gd name="T32" fmla="*/ 579 w 690"/>
                <a:gd name="T33" fmla="*/ 426 h 863"/>
                <a:gd name="T34" fmla="*/ 570 w 690"/>
                <a:gd name="T35" fmla="*/ 462 h 863"/>
                <a:gd name="T36" fmla="*/ 549 w 690"/>
                <a:gd name="T37" fmla="*/ 468 h 863"/>
                <a:gd name="T38" fmla="*/ 519 w 690"/>
                <a:gd name="T39" fmla="*/ 498 h 863"/>
                <a:gd name="T40" fmla="*/ 459 w 690"/>
                <a:gd name="T41" fmla="*/ 504 h 863"/>
                <a:gd name="T42" fmla="*/ 420 w 690"/>
                <a:gd name="T43" fmla="*/ 513 h 863"/>
                <a:gd name="T44" fmla="*/ 399 w 690"/>
                <a:gd name="T45" fmla="*/ 531 h 863"/>
                <a:gd name="T46" fmla="*/ 381 w 690"/>
                <a:gd name="T47" fmla="*/ 525 h 863"/>
                <a:gd name="T48" fmla="*/ 357 w 690"/>
                <a:gd name="T49" fmla="*/ 531 h 863"/>
                <a:gd name="T50" fmla="*/ 342 w 690"/>
                <a:gd name="T51" fmla="*/ 555 h 863"/>
                <a:gd name="T52" fmla="*/ 339 w 690"/>
                <a:gd name="T53" fmla="*/ 587 h 863"/>
                <a:gd name="T54" fmla="*/ 324 w 690"/>
                <a:gd name="T55" fmla="*/ 617 h 863"/>
                <a:gd name="T56" fmla="*/ 369 w 690"/>
                <a:gd name="T57" fmla="*/ 644 h 863"/>
                <a:gd name="T58" fmla="*/ 369 w 690"/>
                <a:gd name="T59" fmla="*/ 677 h 863"/>
                <a:gd name="T60" fmla="*/ 384 w 690"/>
                <a:gd name="T61" fmla="*/ 698 h 863"/>
                <a:gd name="T62" fmla="*/ 375 w 690"/>
                <a:gd name="T63" fmla="*/ 725 h 863"/>
                <a:gd name="T64" fmla="*/ 357 w 690"/>
                <a:gd name="T65" fmla="*/ 752 h 863"/>
                <a:gd name="T66" fmla="*/ 342 w 690"/>
                <a:gd name="T67" fmla="*/ 785 h 863"/>
                <a:gd name="T68" fmla="*/ 321 w 690"/>
                <a:gd name="T69" fmla="*/ 809 h 863"/>
                <a:gd name="T70" fmla="*/ 315 w 690"/>
                <a:gd name="T71" fmla="*/ 848 h 863"/>
                <a:gd name="T72" fmla="*/ 267 w 690"/>
                <a:gd name="T73" fmla="*/ 860 h 863"/>
                <a:gd name="T74" fmla="*/ 252 w 690"/>
                <a:gd name="T75" fmla="*/ 854 h 863"/>
                <a:gd name="T76" fmla="*/ 225 w 690"/>
                <a:gd name="T77" fmla="*/ 824 h 863"/>
                <a:gd name="T78" fmla="*/ 144 w 690"/>
                <a:gd name="T79" fmla="*/ 797 h 863"/>
                <a:gd name="T80" fmla="*/ 96 w 690"/>
                <a:gd name="T81" fmla="*/ 773 h 863"/>
                <a:gd name="T82" fmla="*/ 78 w 690"/>
                <a:gd name="T83" fmla="*/ 761 h 863"/>
                <a:gd name="T84" fmla="*/ 45 w 690"/>
                <a:gd name="T85" fmla="*/ 722 h 863"/>
                <a:gd name="T86" fmla="*/ 27 w 690"/>
                <a:gd name="T87" fmla="*/ 710 h 863"/>
                <a:gd name="T88" fmla="*/ 0 w 690"/>
                <a:gd name="T89" fmla="*/ 689 h 863"/>
                <a:gd name="T90" fmla="*/ 51 w 690"/>
                <a:gd name="T91" fmla="*/ 653 h 863"/>
                <a:gd name="T92" fmla="*/ 117 w 690"/>
                <a:gd name="T93" fmla="*/ 357 h 863"/>
                <a:gd name="T94" fmla="*/ 159 w 690"/>
                <a:gd name="T95" fmla="*/ 306 h 863"/>
                <a:gd name="T96" fmla="*/ 132 w 690"/>
                <a:gd name="T97" fmla="*/ 282 h 863"/>
                <a:gd name="T98" fmla="*/ 150 w 690"/>
                <a:gd name="T99" fmla="*/ 42 h 863"/>
                <a:gd name="T100" fmla="*/ 174 w 690"/>
                <a:gd name="T101" fmla="*/ 72 h 863"/>
                <a:gd name="T102" fmla="*/ 252 w 690"/>
                <a:gd name="T103" fmla="*/ 207 h 863"/>
                <a:gd name="T104" fmla="*/ 264 w 690"/>
                <a:gd name="T105" fmla="*/ 228 h 863"/>
                <a:gd name="T106" fmla="*/ 246 w 690"/>
                <a:gd name="T107" fmla="*/ 192 h 863"/>
                <a:gd name="T108" fmla="*/ 255 w 690"/>
                <a:gd name="T109" fmla="*/ 111 h 863"/>
                <a:gd name="T110" fmla="*/ 279 w 690"/>
                <a:gd name="T111" fmla="*/ 126 h 863"/>
                <a:gd name="T112" fmla="*/ 297 w 690"/>
                <a:gd name="T113" fmla="*/ 162 h 863"/>
                <a:gd name="T114" fmla="*/ 333 w 690"/>
                <a:gd name="T115" fmla="*/ 180 h 863"/>
                <a:gd name="T116" fmla="*/ 378 w 690"/>
                <a:gd name="T117" fmla="*/ 162 h 863"/>
                <a:gd name="T118" fmla="*/ 411 w 690"/>
                <a:gd name="T119" fmla="*/ 147 h 863"/>
                <a:gd name="T120" fmla="*/ 435 w 690"/>
                <a:gd name="T121" fmla="*/ 120 h 863"/>
                <a:gd name="T122" fmla="*/ 474 w 690"/>
                <a:gd name="T123" fmla="*/ 66 h 863"/>
                <a:gd name="T124" fmla="*/ 495 w 690"/>
                <a:gd name="T125" fmla="*/ 21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0" h="863">
                  <a:moveTo>
                    <a:pt x="519" y="3"/>
                  </a:moveTo>
                  <a:lnTo>
                    <a:pt x="525" y="3"/>
                  </a:lnTo>
                  <a:lnTo>
                    <a:pt x="531" y="3"/>
                  </a:lnTo>
                  <a:lnTo>
                    <a:pt x="534" y="3"/>
                  </a:lnTo>
                  <a:lnTo>
                    <a:pt x="537" y="6"/>
                  </a:lnTo>
                  <a:lnTo>
                    <a:pt x="540" y="9"/>
                  </a:lnTo>
                  <a:lnTo>
                    <a:pt x="543" y="15"/>
                  </a:lnTo>
                  <a:lnTo>
                    <a:pt x="543" y="15"/>
                  </a:lnTo>
                  <a:lnTo>
                    <a:pt x="543" y="18"/>
                  </a:lnTo>
                  <a:lnTo>
                    <a:pt x="543" y="27"/>
                  </a:lnTo>
                  <a:lnTo>
                    <a:pt x="543" y="27"/>
                  </a:lnTo>
                  <a:lnTo>
                    <a:pt x="543" y="30"/>
                  </a:lnTo>
                  <a:lnTo>
                    <a:pt x="546" y="33"/>
                  </a:lnTo>
                  <a:lnTo>
                    <a:pt x="555" y="33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1" y="27"/>
                  </a:lnTo>
                  <a:lnTo>
                    <a:pt x="564" y="27"/>
                  </a:lnTo>
                  <a:lnTo>
                    <a:pt x="564" y="27"/>
                  </a:lnTo>
                  <a:lnTo>
                    <a:pt x="567" y="30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9" y="27"/>
                  </a:lnTo>
                  <a:lnTo>
                    <a:pt x="582" y="27"/>
                  </a:lnTo>
                  <a:lnTo>
                    <a:pt x="585" y="30"/>
                  </a:lnTo>
                  <a:lnTo>
                    <a:pt x="588" y="30"/>
                  </a:lnTo>
                  <a:lnTo>
                    <a:pt x="591" y="27"/>
                  </a:lnTo>
                  <a:lnTo>
                    <a:pt x="594" y="27"/>
                  </a:lnTo>
                  <a:lnTo>
                    <a:pt x="597" y="30"/>
                  </a:lnTo>
                  <a:lnTo>
                    <a:pt x="597" y="30"/>
                  </a:lnTo>
                  <a:lnTo>
                    <a:pt x="600" y="36"/>
                  </a:lnTo>
                  <a:lnTo>
                    <a:pt x="606" y="45"/>
                  </a:lnTo>
                  <a:lnTo>
                    <a:pt x="609" y="45"/>
                  </a:lnTo>
                  <a:lnTo>
                    <a:pt x="609" y="48"/>
                  </a:lnTo>
                  <a:lnTo>
                    <a:pt x="615" y="51"/>
                  </a:lnTo>
                  <a:lnTo>
                    <a:pt x="624" y="51"/>
                  </a:lnTo>
                  <a:lnTo>
                    <a:pt x="624" y="54"/>
                  </a:lnTo>
                  <a:lnTo>
                    <a:pt x="627" y="54"/>
                  </a:lnTo>
                  <a:lnTo>
                    <a:pt x="627" y="57"/>
                  </a:lnTo>
                  <a:lnTo>
                    <a:pt x="624" y="60"/>
                  </a:lnTo>
                  <a:lnTo>
                    <a:pt x="624" y="60"/>
                  </a:lnTo>
                  <a:lnTo>
                    <a:pt x="621" y="63"/>
                  </a:lnTo>
                  <a:lnTo>
                    <a:pt x="621" y="63"/>
                  </a:lnTo>
                  <a:lnTo>
                    <a:pt x="621" y="63"/>
                  </a:lnTo>
                  <a:lnTo>
                    <a:pt x="618" y="66"/>
                  </a:lnTo>
                  <a:lnTo>
                    <a:pt x="621" y="69"/>
                  </a:lnTo>
                  <a:lnTo>
                    <a:pt x="621" y="69"/>
                  </a:lnTo>
                  <a:lnTo>
                    <a:pt x="627" y="72"/>
                  </a:lnTo>
                  <a:lnTo>
                    <a:pt x="630" y="72"/>
                  </a:lnTo>
                  <a:lnTo>
                    <a:pt x="636" y="75"/>
                  </a:lnTo>
                  <a:lnTo>
                    <a:pt x="642" y="75"/>
                  </a:lnTo>
                  <a:lnTo>
                    <a:pt x="648" y="81"/>
                  </a:lnTo>
                  <a:lnTo>
                    <a:pt x="651" y="78"/>
                  </a:lnTo>
                  <a:lnTo>
                    <a:pt x="651" y="81"/>
                  </a:lnTo>
                  <a:lnTo>
                    <a:pt x="654" y="81"/>
                  </a:lnTo>
                  <a:lnTo>
                    <a:pt x="654" y="84"/>
                  </a:lnTo>
                  <a:lnTo>
                    <a:pt x="654" y="84"/>
                  </a:lnTo>
                  <a:lnTo>
                    <a:pt x="651" y="87"/>
                  </a:lnTo>
                  <a:lnTo>
                    <a:pt x="651" y="90"/>
                  </a:lnTo>
                  <a:lnTo>
                    <a:pt x="651" y="93"/>
                  </a:lnTo>
                  <a:lnTo>
                    <a:pt x="651" y="93"/>
                  </a:lnTo>
                  <a:lnTo>
                    <a:pt x="651" y="96"/>
                  </a:lnTo>
                  <a:lnTo>
                    <a:pt x="651" y="99"/>
                  </a:lnTo>
                  <a:lnTo>
                    <a:pt x="654" y="99"/>
                  </a:lnTo>
                  <a:lnTo>
                    <a:pt x="657" y="96"/>
                  </a:lnTo>
                  <a:lnTo>
                    <a:pt x="657" y="96"/>
                  </a:lnTo>
                  <a:lnTo>
                    <a:pt x="660" y="96"/>
                  </a:lnTo>
                  <a:lnTo>
                    <a:pt x="660" y="99"/>
                  </a:lnTo>
                  <a:lnTo>
                    <a:pt x="663" y="99"/>
                  </a:lnTo>
                  <a:lnTo>
                    <a:pt x="660" y="102"/>
                  </a:lnTo>
                  <a:lnTo>
                    <a:pt x="660" y="105"/>
                  </a:lnTo>
                  <a:lnTo>
                    <a:pt x="654" y="108"/>
                  </a:lnTo>
                  <a:lnTo>
                    <a:pt x="651" y="114"/>
                  </a:lnTo>
                  <a:lnTo>
                    <a:pt x="648" y="114"/>
                  </a:lnTo>
                  <a:lnTo>
                    <a:pt x="645" y="117"/>
                  </a:lnTo>
                  <a:lnTo>
                    <a:pt x="645" y="120"/>
                  </a:lnTo>
                  <a:lnTo>
                    <a:pt x="645" y="123"/>
                  </a:lnTo>
                  <a:lnTo>
                    <a:pt x="645" y="123"/>
                  </a:lnTo>
                  <a:lnTo>
                    <a:pt x="645" y="126"/>
                  </a:lnTo>
                  <a:lnTo>
                    <a:pt x="645" y="129"/>
                  </a:lnTo>
                  <a:lnTo>
                    <a:pt x="645" y="129"/>
                  </a:lnTo>
                  <a:lnTo>
                    <a:pt x="648" y="132"/>
                  </a:lnTo>
                  <a:lnTo>
                    <a:pt x="651" y="135"/>
                  </a:lnTo>
                  <a:lnTo>
                    <a:pt x="651" y="135"/>
                  </a:lnTo>
                  <a:lnTo>
                    <a:pt x="651" y="138"/>
                  </a:lnTo>
                  <a:lnTo>
                    <a:pt x="651" y="141"/>
                  </a:lnTo>
                  <a:lnTo>
                    <a:pt x="645" y="144"/>
                  </a:lnTo>
                  <a:lnTo>
                    <a:pt x="645" y="147"/>
                  </a:lnTo>
                  <a:lnTo>
                    <a:pt x="642" y="150"/>
                  </a:lnTo>
                  <a:lnTo>
                    <a:pt x="642" y="150"/>
                  </a:lnTo>
                  <a:lnTo>
                    <a:pt x="645" y="153"/>
                  </a:lnTo>
                  <a:lnTo>
                    <a:pt x="645" y="153"/>
                  </a:lnTo>
                  <a:lnTo>
                    <a:pt x="651" y="153"/>
                  </a:lnTo>
                  <a:lnTo>
                    <a:pt x="651" y="153"/>
                  </a:lnTo>
                  <a:lnTo>
                    <a:pt x="654" y="153"/>
                  </a:lnTo>
                  <a:lnTo>
                    <a:pt x="654" y="156"/>
                  </a:lnTo>
                  <a:lnTo>
                    <a:pt x="654" y="159"/>
                  </a:lnTo>
                  <a:lnTo>
                    <a:pt x="654" y="162"/>
                  </a:lnTo>
                  <a:lnTo>
                    <a:pt x="651" y="162"/>
                  </a:lnTo>
                  <a:lnTo>
                    <a:pt x="651" y="165"/>
                  </a:lnTo>
                  <a:lnTo>
                    <a:pt x="651" y="168"/>
                  </a:lnTo>
                  <a:lnTo>
                    <a:pt x="654" y="168"/>
                  </a:lnTo>
                  <a:lnTo>
                    <a:pt x="657" y="171"/>
                  </a:lnTo>
                  <a:lnTo>
                    <a:pt x="660" y="174"/>
                  </a:lnTo>
                  <a:lnTo>
                    <a:pt x="663" y="174"/>
                  </a:lnTo>
                  <a:lnTo>
                    <a:pt x="675" y="174"/>
                  </a:lnTo>
                  <a:lnTo>
                    <a:pt x="678" y="174"/>
                  </a:lnTo>
                  <a:lnTo>
                    <a:pt x="678" y="174"/>
                  </a:lnTo>
                  <a:lnTo>
                    <a:pt x="678" y="177"/>
                  </a:lnTo>
                  <a:lnTo>
                    <a:pt x="678" y="180"/>
                  </a:lnTo>
                  <a:lnTo>
                    <a:pt x="675" y="183"/>
                  </a:lnTo>
                  <a:lnTo>
                    <a:pt x="675" y="186"/>
                  </a:lnTo>
                  <a:lnTo>
                    <a:pt x="678" y="186"/>
                  </a:lnTo>
                  <a:lnTo>
                    <a:pt x="678" y="192"/>
                  </a:lnTo>
                  <a:lnTo>
                    <a:pt x="681" y="195"/>
                  </a:lnTo>
                  <a:lnTo>
                    <a:pt x="681" y="198"/>
                  </a:lnTo>
                  <a:lnTo>
                    <a:pt x="684" y="201"/>
                  </a:lnTo>
                  <a:lnTo>
                    <a:pt x="687" y="204"/>
                  </a:lnTo>
                  <a:lnTo>
                    <a:pt x="690" y="207"/>
                  </a:lnTo>
                  <a:lnTo>
                    <a:pt x="684" y="213"/>
                  </a:lnTo>
                  <a:lnTo>
                    <a:pt x="684" y="216"/>
                  </a:lnTo>
                  <a:lnTo>
                    <a:pt x="687" y="234"/>
                  </a:lnTo>
                  <a:lnTo>
                    <a:pt x="687" y="237"/>
                  </a:lnTo>
                  <a:lnTo>
                    <a:pt x="687" y="240"/>
                  </a:lnTo>
                  <a:lnTo>
                    <a:pt x="684" y="240"/>
                  </a:lnTo>
                  <a:lnTo>
                    <a:pt x="684" y="243"/>
                  </a:lnTo>
                  <a:lnTo>
                    <a:pt x="684" y="246"/>
                  </a:lnTo>
                  <a:lnTo>
                    <a:pt x="684" y="246"/>
                  </a:lnTo>
                  <a:lnTo>
                    <a:pt x="684" y="249"/>
                  </a:lnTo>
                  <a:lnTo>
                    <a:pt x="684" y="252"/>
                  </a:lnTo>
                  <a:lnTo>
                    <a:pt x="678" y="255"/>
                  </a:lnTo>
                  <a:lnTo>
                    <a:pt x="675" y="258"/>
                  </a:lnTo>
                  <a:lnTo>
                    <a:pt x="675" y="261"/>
                  </a:lnTo>
                  <a:lnTo>
                    <a:pt x="672" y="267"/>
                  </a:lnTo>
                  <a:lnTo>
                    <a:pt x="669" y="270"/>
                  </a:lnTo>
                  <a:lnTo>
                    <a:pt x="669" y="270"/>
                  </a:lnTo>
                  <a:lnTo>
                    <a:pt x="666" y="270"/>
                  </a:lnTo>
                  <a:lnTo>
                    <a:pt x="663" y="270"/>
                  </a:lnTo>
                  <a:lnTo>
                    <a:pt x="663" y="273"/>
                  </a:lnTo>
                  <a:lnTo>
                    <a:pt x="660" y="276"/>
                  </a:lnTo>
                  <a:lnTo>
                    <a:pt x="657" y="279"/>
                  </a:lnTo>
                  <a:lnTo>
                    <a:pt x="660" y="279"/>
                  </a:lnTo>
                  <a:lnTo>
                    <a:pt x="660" y="282"/>
                  </a:lnTo>
                  <a:lnTo>
                    <a:pt x="660" y="285"/>
                  </a:lnTo>
                  <a:lnTo>
                    <a:pt x="660" y="288"/>
                  </a:lnTo>
                  <a:lnTo>
                    <a:pt x="660" y="291"/>
                  </a:lnTo>
                  <a:lnTo>
                    <a:pt x="657" y="294"/>
                  </a:lnTo>
                  <a:lnTo>
                    <a:pt x="654" y="297"/>
                  </a:lnTo>
                  <a:lnTo>
                    <a:pt x="651" y="297"/>
                  </a:lnTo>
                  <a:lnTo>
                    <a:pt x="648" y="300"/>
                  </a:lnTo>
                  <a:lnTo>
                    <a:pt x="645" y="300"/>
                  </a:lnTo>
                  <a:lnTo>
                    <a:pt x="642" y="303"/>
                  </a:lnTo>
                  <a:lnTo>
                    <a:pt x="642" y="306"/>
                  </a:lnTo>
                  <a:lnTo>
                    <a:pt x="639" y="306"/>
                  </a:lnTo>
                  <a:lnTo>
                    <a:pt x="636" y="306"/>
                  </a:lnTo>
                  <a:lnTo>
                    <a:pt x="633" y="306"/>
                  </a:lnTo>
                  <a:lnTo>
                    <a:pt x="630" y="309"/>
                  </a:lnTo>
                  <a:lnTo>
                    <a:pt x="621" y="327"/>
                  </a:lnTo>
                  <a:lnTo>
                    <a:pt x="618" y="330"/>
                  </a:lnTo>
                  <a:lnTo>
                    <a:pt x="612" y="336"/>
                  </a:lnTo>
                  <a:lnTo>
                    <a:pt x="606" y="342"/>
                  </a:lnTo>
                  <a:lnTo>
                    <a:pt x="594" y="348"/>
                  </a:lnTo>
                  <a:lnTo>
                    <a:pt x="594" y="351"/>
                  </a:lnTo>
                  <a:lnTo>
                    <a:pt x="591" y="351"/>
                  </a:lnTo>
                  <a:lnTo>
                    <a:pt x="594" y="354"/>
                  </a:lnTo>
                  <a:lnTo>
                    <a:pt x="594" y="354"/>
                  </a:lnTo>
                  <a:lnTo>
                    <a:pt x="594" y="357"/>
                  </a:lnTo>
                  <a:lnTo>
                    <a:pt x="597" y="357"/>
                  </a:lnTo>
                  <a:lnTo>
                    <a:pt x="597" y="360"/>
                  </a:lnTo>
                  <a:lnTo>
                    <a:pt x="597" y="360"/>
                  </a:lnTo>
                  <a:lnTo>
                    <a:pt x="597" y="366"/>
                  </a:lnTo>
                  <a:lnTo>
                    <a:pt x="597" y="366"/>
                  </a:lnTo>
                  <a:lnTo>
                    <a:pt x="597" y="369"/>
                  </a:lnTo>
                  <a:lnTo>
                    <a:pt x="597" y="369"/>
                  </a:lnTo>
                  <a:lnTo>
                    <a:pt x="600" y="372"/>
                  </a:lnTo>
                  <a:lnTo>
                    <a:pt x="600" y="375"/>
                  </a:lnTo>
                  <a:lnTo>
                    <a:pt x="600" y="378"/>
                  </a:lnTo>
                  <a:lnTo>
                    <a:pt x="603" y="378"/>
                  </a:lnTo>
                  <a:lnTo>
                    <a:pt x="606" y="381"/>
                  </a:lnTo>
                  <a:lnTo>
                    <a:pt x="606" y="384"/>
                  </a:lnTo>
                  <a:lnTo>
                    <a:pt x="606" y="387"/>
                  </a:lnTo>
                  <a:lnTo>
                    <a:pt x="606" y="390"/>
                  </a:lnTo>
                  <a:lnTo>
                    <a:pt x="606" y="396"/>
                  </a:lnTo>
                  <a:lnTo>
                    <a:pt x="603" y="399"/>
                  </a:lnTo>
                  <a:lnTo>
                    <a:pt x="585" y="402"/>
                  </a:lnTo>
                  <a:lnTo>
                    <a:pt x="582" y="402"/>
                  </a:lnTo>
                  <a:lnTo>
                    <a:pt x="579" y="399"/>
                  </a:lnTo>
                  <a:lnTo>
                    <a:pt x="579" y="399"/>
                  </a:lnTo>
                  <a:lnTo>
                    <a:pt x="576" y="396"/>
                  </a:lnTo>
                  <a:lnTo>
                    <a:pt x="573" y="396"/>
                  </a:lnTo>
                  <a:lnTo>
                    <a:pt x="573" y="399"/>
                  </a:lnTo>
                  <a:lnTo>
                    <a:pt x="573" y="402"/>
                  </a:lnTo>
                  <a:lnTo>
                    <a:pt x="570" y="402"/>
                  </a:lnTo>
                  <a:lnTo>
                    <a:pt x="573" y="405"/>
                  </a:lnTo>
                  <a:lnTo>
                    <a:pt x="573" y="405"/>
                  </a:lnTo>
                  <a:lnTo>
                    <a:pt x="570" y="408"/>
                  </a:lnTo>
                  <a:lnTo>
                    <a:pt x="570" y="411"/>
                  </a:lnTo>
                  <a:lnTo>
                    <a:pt x="570" y="414"/>
                  </a:lnTo>
                  <a:lnTo>
                    <a:pt x="567" y="417"/>
                  </a:lnTo>
                  <a:lnTo>
                    <a:pt x="570" y="420"/>
                  </a:lnTo>
                  <a:lnTo>
                    <a:pt x="570" y="420"/>
                  </a:lnTo>
                  <a:lnTo>
                    <a:pt x="573" y="423"/>
                  </a:lnTo>
                  <a:lnTo>
                    <a:pt x="579" y="423"/>
                  </a:lnTo>
                  <a:lnTo>
                    <a:pt x="579" y="426"/>
                  </a:lnTo>
                  <a:lnTo>
                    <a:pt x="582" y="426"/>
                  </a:lnTo>
                  <a:lnTo>
                    <a:pt x="582" y="429"/>
                  </a:lnTo>
                  <a:lnTo>
                    <a:pt x="582" y="429"/>
                  </a:lnTo>
                  <a:lnTo>
                    <a:pt x="582" y="432"/>
                  </a:lnTo>
                  <a:lnTo>
                    <a:pt x="573" y="450"/>
                  </a:lnTo>
                  <a:lnTo>
                    <a:pt x="570" y="453"/>
                  </a:lnTo>
                  <a:lnTo>
                    <a:pt x="564" y="456"/>
                  </a:lnTo>
                  <a:lnTo>
                    <a:pt x="564" y="456"/>
                  </a:lnTo>
                  <a:lnTo>
                    <a:pt x="567" y="459"/>
                  </a:lnTo>
                  <a:lnTo>
                    <a:pt x="567" y="459"/>
                  </a:lnTo>
                  <a:lnTo>
                    <a:pt x="570" y="459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465"/>
                  </a:lnTo>
                  <a:lnTo>
                    <a:pt x="567" y="468"/>
                  </a:lnTo>
                  <a:lnTo>
                    <a:pt x="567" y="468"/>
                  </a:lnTo>
                  <a:lnTo>
                    <a:pt x="564" y="468"/>
                  </a:lnTo>
                  <a:lnTo>
                    <a:pt x="561" y="468"/>
                  </a:lnTo>
                  <a:lnTo>
                    <a:pt x="558" y="465"/>
                  </a:lnTo>
                  <a:lnTo>
                    <a:pt x="555" y="465"/>
                  </a:lnTo>
                  <a:lnTo>
                    <a:pt x="555" y="465"/>
                  </a:lnTo>
                  <a:lnTo>
                    <a:pt x="552" y="465"/>
                  </a:lnTo>
                  <a:lnTo>
                    <a:pt x="552" y="468"/>
                  </a:lnTo>
                  <a:lnTo>
                    <a:pt x="549" y="468"/>
                  </a:lnTo>
                  <a:lnTo>
                    <a:pt x="549" y="471"/>
                  </a:lnTo>
                  <a:lnTo>
                    <a:pt x="549" y="474"/>
                  </a:lnTo>
                  <a:lnTo>
                    <a:pt x="546" y="474"/>
                  </a:lnTo>
                  <a:lnTo>
                    <a:pt x="543" y="477"/>
                  </a:lnTo>
                  <a:lnTo>
                    <a:pt x="540" y="477"/>
                  </a:lnTo>
                  <a:lnTo>
                    <a:pt x="540" y="480"/>
                  </a:lnTo>
                  <a:lnTo>
                    <a:pt x="540" y="483"/>
                  </a:lnTo>
                  <a:lnTo>
                    <a:pt x="537" y="486"/>
                  </a:lnTo>
                  <a:lnTo>
                    <a:pt x="537" y="489"/>
                  </a:lnTo>
                  <a:lnTo>
                    <a:pt x="525" y="498"/>
                  </a:lnTo>
                  <a:lnTo>
                    <a:pt x="519" y="498"/>
                  </a:lnTo>
                  <a:lnTo>
                    <a:pt x="519" y="498"/>
                  </a:lnTo>
                  <a:lnTo>
                    <a:pt x="513" y="492"/>
                  </a:lnTo>
                  <a:lnTo>
                    <a:pt x="510" y="489"/>
                  </a:lnTo>
                  <a:lnTo>
                    <a:pt x="507" y="486"/>
                  </a:lnTo>
                  <a:lnTo>
                    <a:pt x="504" y="489"/>
                  </a:lnTo>
                  <a:lnTo>
                    <a:pt x="489" y="492"/>
                  </a:lnTo>
                  <a:lnTo>
                    <a:pt x="486" y="492"/>
                  </a:lnTo>
                  <a:lnTo>
                    <a:pt x="486" y="492"/>
                  </a:lnTo>
                  <a:lnTo>
                    <a:pt x="483" y="492"/>
                  </a:lnTo>
                  <a:lnTo>
                    <a:pt x="480" y="492"/>
                  </a:lnTo>
                  <a:lnTo>
                    <a:pt x="477" y="492"/>
                  </a:lnTo>
                  <a:lnTo>
                    <a:pt x="474" y="495"/>
                  </a:lnTo>
                  <a:lnTo>
                    <a:pt x="459" y="504"/>
                  </a:lnTo>
                  <a:lnTo>
                    <a:pt x="456" y="504"/>
                  </a:lnTo>
                  <a:lnTo>
                    <a:pt x="453" y="504"/>
                  </a:lnTo>
                  <a:lnTo>
                    <a:pt x="447" y="510"/>
                  </a:lnTo>
                  <a:lnTo>
                    <a:pt x="444" y="510"/>
                  </a:lnTo>
                  <a:lnTo>
                    <a:pt x="444" y="510"/>
                  </a:lnTo>
                  <a:lnTo>
                    <a:pt x="441" y="510"/>
                  </a:lnTo>
                  <a:lnTo>
                    <a:pt x="438" y="507"/>
                  </a:lnTo>
                  <a:lnTo>
                    <a:pt x="429" y="504"/>
                  </a:lnTo>
                  <a:lnTo>
                    <a:pt x="426" y="504"/>
                  </a:lnTo>
                  <a:lnTo>
                    <a:pt x="423" y="504"/>
                  </a:lnTo>
                  <a:lnTo>
                    <a:pt x="423" y="507"/>
                  </a:lnTo>
                  <a:lnTo>
                    <a:pt x="420" y="513"/>
                  </a:lnTo>
                  <a:lnTo>
                    <a:pt x="417" y="513"/>
                  </a:lnTo>
                  <a:lnTo>
                    <a:pt x="417" y="516"/>
                  </a:lnTo>
                  <a:lnTo>
                    <a:pt x="414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08" y="516"/>
                  </a:lnTo>
                  <a:lnTo>
                    <a:pt x="408" y="513"/>
                  </a:lnTo>
                  <a:lnTo>
                    <a:pt x="405" y="513"/>
                  </a:lnTo>
                  <a:lnTo>
                    <a:pt x="399" y="516"/>
                  </a:lnTo>
                  <a:lnTo>
                    <a:pt x="396" y="522"/>
                  </a:lnTo>
                  <a:lnTo>
                    <a:pt x="399" y="528"/>
                  </a:lnTo>
                  <a:lnTo>
                    <a:pt x="399" y="531"/>
                  </a:lnTo>
                  <a:lnTo>
                    <a:pt x="396" y="534"/>
                  </a:lnTo>
                  <a:lnTo>
                    <a:pt x="393" y="534"/>
                  </a:lnTo>
                  <a:lnTo>
                    <a:pt x="393" y="537"/>
                  </a:lnTo>
                  <a:lnTo>
                    <a:pt x="384" y="534"/>
                  </a:lnTo>
                  <a:lnTo>
                    <a:pt x="384" y="534"/>
                  </a:lnTo>
                  <a:lnTo>
                    <a:pt x="381" y="534"/>
                  </a:lnTo>
                  <a:lnTo>
                    <a:pt x="381" y="534"/>
                  </a:lnTo>
                  <a:lnTo>
                    <a:pt x="381" y="534"/>
                  </a:lnTo>
                  <a:lnTo>
                    <a:pt x="378" y="531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1" y="522"/>
                  </a:lnTo>
                  <a:lnTo>
                    <a:pt x="381" y="522"/>
                  </a:lnTo>
                  <a:lnTo>
                    <a:pt x="381" y="519"/>
                  </a:lnTo>
                  <a:lnTo>
                    <a:pt x="378" y="519"/>
                  </a:lnTo>
                  <a:lnTo>
                    <a:pt x="375" y="516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366" y="522"/>
                  </a:lnTo>
                  <a:lnTo>
                    <a:pt x="363" y="528"/>
                  </a:lnTo>
                  <a:lnTo>
                    <a:pt x="360" y="531"/>
                  </a:lnTo>
                  <a:lnTo>
                    <a:pt x="357" y="531"/>
                  </a:lnTo>
                  <a:lnTo>
                    <a:pt x="354" y="531"/>
                  </a:lnTo>
                  <a:lnTo>
                    <a:pt x="345" y="528"/>
                  </a:lnTo>
                  <a:lnTo>
                    <a:pt x="342" y="531"/>
                  </a:lnTo>
                  <a:lnTo>
                    <a:pt x="336" y="537"/>
                  </a:lnTo>
                  <a:lnTo>
                    <a:pt x="333" y="537"/>
                  </a:lnTo>
                  <a:lnTo>
                    <a:pt x="333" y="540"/>
                  </a:lnTo>
                  <a:lnTo>
                    <a:pt x="336" y="543"/>
                  </a:lnTo>
                  <a:lnTo>
                    <a:pt x="339" y="546"/>
                  </a:lnTo>
                  <a:lnTo>
                    <a:pt x="339" y="549"/>
                  </a:lnTo>
                  <a:lnTo>
                    <a:pt x="339" y="552"/>
                  </a:lnTo>
                  <a:lnTo>
                    <a:pt x="342" y="552"/>
                  </a:lnTo>
                  <a:lnTo>
                    <a:pt x="342" y="555"/>
                  </a:lnTo>
                  <a:lnTo>
                    <a:pt x="342" y="558"/>
                  </a:lnTo>
                  <a:lnTo>
                    <a:pt x="339" y="560"/>
                  </a:lnTo>
                  <a:lnTo>
                    <a:pt x="339" y="566"/>
                  </a:lnTo>
                  <a:lnTo>
                    <a:pt x="336" y="566"/>
                  </a:lnTo>
                  <a:lnTo>
                    <a:pt x="336" y="569"/>
                  </a:lnTo>
                  <a:lnTo>
                    <a:pt x="336" y="575"/>
                  </a:lnTo>
                  <a:lnTo>
                    <a:pt x="336" y="578"/>
                  </a:lnTo>
                  <a:lnTo>
                    <a:pt x="336" y="578"/>
                  </a:lnTo>
                  <a:lnTo>
                    <a:pt x="336" y="581"/>
                  </a:lnTo>
                  <a:lnTo>
                    <a:pt x="339" y="581"/>
                  </a:lnTo>
                  <a:lnTo>
                    <a:pt x="339" y="584"/>
                  </a:lnTo>
                  <a:lnTo>
                    <a:pt x="339" y="587"/>
                  </a:lnTo>
                  <a:lnTo>
                    <a:pt x="336" y="596"/>
                  </a:lnTo>
                  <a:lnTo>
                    <a:pt x="333" y="599"/>
                  </a:lnTo>
                  <a:lnTo>
                    <a:pt x="333" y="599"/>
                  </a:lnTo>
                  <a:lnTo>
                    <a:pt x="330" y="599"/>
                  </a:lnTo>
                  <a:lnTo>
                    <a:pt x="327" y="599"/>
                  </a:lnTo>
                  <a:lnTo>
                    <a:pt x="327" y="602"/>
                  </a:lnTo>
                  <a:lnTo>
                    <a:pt x="327" y="602"/>
                  </a:lnTo>
                  <a:lnTo>
                    <a:pt x="330" y="605"/>
                  </a:lnTo>
                  <a:lnTo>
                    <a:pt x="330" y="608"/>
                  </a:lnTo>
                  <a:lnTo>
                    <a:pt x="327" y="611"/>
                  </a:lnTo>
                  <a:lnTo>
                    <a:pt x="324" y="614"/>
                  </a:lnTo>
                  <a:lnTo>
                    <a:pt x="324" y="617"/>
                  </a:lnTo>
                  <a:lnTo>
                    <a:pt x="324" y="617"/>
                  </a:lnTo>
                  <a:lnTo>
                    <a:pt x="327" y="620"/>
                  </a:lnTo>
                  <a:lnTo>
                    <a:pt x="327" y="620"/>
                  </a:lnTo>
                  <a:lnTo>
                    <a:pt x="327" y="626"/>
                  </a:lnTo>
                  <a:lnTo>
                    <a:pt x="330" y="626"/>
                  </a:lnTo>
                  <a:lnTo>
                    <a:pt x="330" y="629"/>
                  </a:lnTo>
                  <a:lnTo>
                    <a:pt x="339" y="629"/>
                  </a:lnTo>
                  <a:lnTo>
                    <a:pt x="357" y="632"/>
                  </a:lnTo>
                  <a:lnTo>
                    <a:pt x="363" y="635"/>
                  </a:lnTo>
                  <a:lnTo>
                    <a:pt x="363" y="641"/>
                  </a:lnTo>
                  <a:lnTo>
                    <a:pt x="366" y="641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72" y="647"/>
                  </a:lnTo>
                  <a:lnTo>
                    <a:pt x="375" y="659"/>
                  </a:lnTo>
                  <a:lnTo>
                    <a:pt x="378" y="662"/>
                  </a:lnTo>
                  <a:lnTo>
                    <a:pt x="378" y="665"/>
                  </a:lnTo>
                  <a:lnTo>
                    <a:pt x="375" y="668"/>
                  </a:lnTo>
                  <a:lnTo>
                    <a:pt x="375" y="668"/>
                  </a:lnTo>
                  <a:lnTo>
                    <a:pt x="372" y="668"/>
                  </a:lnTo>
                  <a:lnTo>
                    <a:pt x="372" y="668"/>
                  </a:lnTo>
                  <a:lnTo>
                    <a:pt x="369" y="668"/>
                  </a:lnTo>
                  <a:lnTo>
                    <a:pt x="369" y="671"/>
                  </a:lnTo>
                  <a:lnTo>
                    <a:pt x="369" y="677"/>
                  </a:lnTo>
                  <a:lnTo>
                    <a:pt x="372" y="680"/>
                  </a:lnTo>
                  <a:lnTo>
                    <a:pt x="372" y="680"/>
                  </a:lnTo>
                  <a:lnTo>
                    <a:pt x="375" y="677"/>
                  </a:lnTo>
                  <a:lnTo>
                    <a:pt x="375" y="674"/>
                  </a:lnTo>
                  <a:lnTo>
                    <a:pt x="378" y="674"/>
                  </a:lnTo>
                  <a:lnTo>
                    <a:pt x="378" y="674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4" y="677"/>
                  </a:lnTo>
                  <a:lnTo>
                    <a:pt x="381" y="686"/>
                  </a:lnTo>
                  <a:lnTo>
                    <a:pt x="384" y="692"/>
                  </a:lnTo>
                  <a:lnTo>
                    <a:pt x="384" y="698"/>
                  </a:lnTo>
                  <a:lnTo>
                    <a:pt x="387" y="701"/>
                  </a:lnTo>
                  <a:lnTo>
                    <a:pt x="384" y="701"/>
                  </a:lnTo>
                  <a:lnTo>
                    <a:pt x="384" y="704"/>
                  </a:lnTo>
                  <a:lnTo>
                    <a:pt x="378" y="704"/>
                  </a:lnTo>
                  <a:lnTo>
                    <a:pt x="378" y="704"/>
                  </a:lnTo>
                  <a:lnTo>
                    <a:pt x="375" y="707"/>
                  </a:lnTo>
                  <a:lnTo>
                    <a:pt x="375" y="710"/>
                  </a:lnTo>
                  <a:lnTo>
                    <a:pt x="375" y="710"/>
                  </a:lnTo>
                  <a:lnTo>
                    <a:pt x="372" y="713"/>
                  </a:lnTo>
                  <a:lnTo>
                    <a:pt x="372" y="719"/>
                  </a:lnTo>
                  <a:lnTo>
                    <a:pt x="375" y="725"/>
                  </a:lnTo>
                  <a:lnTo>
                    <a:pt x="375" y="725"/>
                  </a:lnTo>
                  <a:lnTo>
                    <a:pt x="375" y="728"/>
                  </a:lnTo>
                  <a:lnTo>
                    <a:pt x="375" y="728"/>
                  </a:lnTo>
                  <a:lnTo>
                    <a:pt x="372" y="731"/>
                  </a:lnTo>
                  <a:lnTo>
                    <a:pt x="372" y="731"/>
                  </a:lnTo>
                  <a:lnTo>
                    <a:pt x="369" y="737"/>
                  </a:lnTo>
                  <a:lnTo>
                    <a:pt x="366" y="737"/>
                  </a:lnTo>
                  <a:lnTo>
                    <a:pt x="366" y="740"/>
                  </a:lnTo>
                  <a:lnTo>
                    <a:pt x="363" y="746"/>
                  </a:lnTo>
                  <a:lnTo>
                    <a:pt x="363" y="749"/>
                  </a:lnTo>
                  <a:lnTo>
                    <a:pt x="363" y="752"/>
                  </a:lnTo>
                  <a:lnTo>
                    <a:pt x="360" y="752"/>
                  </a:lnTo>
                  <a:lnTo>
                    <a:pt x="357" y="752"/>
                  </a:lnTo>
                  <a:lnTo>
                    <a:pt x="357" y="752"/>
                  </a:lnTo>
                  <a:lnTo>
                    <a:pt x="357" y="752"/>
                  </a:lnTo>
                  <a:lnTo>
                    <a:pt x="354" y="761"/>
                  </a:lnTo>
                  <a:lnTo>
                    <a:pt x="351" y="764"/>
                  </a:lnTo>
                  <a:lnTo>
                    <a:pt x="348" y="764"/>
                  </a:lnTo>
                  <a:lnTo>
                    <a:pt x="348" y="767"/>
                  </a:lnTo>
                  <a:lnTo>
                    <a:pt x="342" y="767"/>
                  </a:lnTo>
                  <a:lnTo>
                    <a:pt x="342" y="770"/>
                  </a:lnTo>
                  <a:lnTo>
                    <a:pt x="339" y="773"/>
                  </a:lnTo>
                  <a:lnTo>
                    <a:pt x="339" y="776"/>
                  </a:lnTo>
                  <a:lnTo>
                    <a:pt x="339" y="779"/>
                  </a:lnTo>
                  <a:lnTo>
                    <a:pt x="342" y="785"/>
                  </a:lnTo>
                  <a:lnTo>
                    <a:pt x="342" y="788"/>
                  </a:lnTo>
                  <a:lnTo>
                    <a:pt x="339" y="788"/>
                  </a:lnTo>
                  <a:lnTo>
                    <a:pt x="336" y="788"/>
                  </a:lnTo>
                  <a:lnTo>
                    <a:pt x="330" y="788"/>
                  </a:lnTo>
                  <a:lnTo>
                    <a:pt x="330" y="791"/>
                  </a:lnTo>
                  <a:lnTo>
                    <a:pt x="327" y="791"/>
                  </a:lnTo>
                  <a:lnTo>
                    <a:pt x="324" y="794"/>
                  </a:lnTo>
                  <a:lnTo>
                    <a:pt x="321" y="797"/>
                  </a:lnTo>
                  <a:lnTo>
                    <a:pt x="321" y="800"/>
                  </a:lnTo>
                  <a:lnTo>
                    <a:pt x="318" y="803"/>
                  </a:lnTo>
                  <a:lnTo>
                    <a:pt x="321" y="803"/>
                  </a:lnTo>
                  <a:lnTo>
                    <a:pt x="321" y="809"/>
                  </a:lnTo>
                  <a:lnTo>
                    <a:pt x="321" y="812"/>
                  </a:lnTo>
                  <a:lnTo>
                    <a:pt x="321" y="815"/>
                  </a:lnTo>
                  <a:lnTo>
                    <a:pt x="318" y="818"/>
                  </a:lnTo>
                  <a:lnTo>
                    <a:pt x="318" y="821"/>
                  </a:lnTo>
                  <a:lnTo>
                    <a:pt x="315" y="824"/>
                  </a:lnTo>
                  <a:lnTo>
                    <a:pt x="315" y="824"/>
                  </a:lnTo>
                  <a:lnTo>
                    <a:pt x="315" y="827"/>
                  </a:lnTo>
                  <a:lnTo>
                    <a:pt x="315" y="830"/>
                  </a:lnTo>
                  <a:lnTo>
                    <a:pt x="312" y="830"/>
                  </a:lnTo>
                  <a:lnTo>
                    <a:pt x="315" y="836"/>
                  </a:lnTo>
                  <a:lnTo>
                    <a:pt x="315" y="842"/>
                  </a:lnTo>
                  <a:lnTo>
                    <a:pt x="315" y="848"/>
                  </a:lnTo>
                  <a:lnTo>
                    <a:pt x="315" y="848"/>
                  </a:lnTo>
                  <a:lnTo>
                    <a:pt x="312" y="845"/>
                  </a:lnTo>
                  <a:lnTo>
                    <a:pt x="312" y="848"/>
                  </a:lnTo>
                  <a:lnTo>
                    <a:pt x="309" y="848"/>
                  </a:lnTo>
                  <a:lnTo>
                    <a:pt x="309" y="851"/>
                  </a:lnTo>
                  <a:lnTo>
                    <a:pt x="306" y="848"/>
                  </a:lnTo>
                  <a:lnTo>
                    <a:pt x="297" y="857"/>
                  </a:lnTo>
                  <a:lnTo>
                    <a:pt x="291" y="860"/>
                  </a:lnTo>
                  <a:lnTo>
                    <a:pt x="285" y="860"/>
                  </a:lnTo>
                  <a:lnTo>
                    <a:pt x="273" y="854"/>
                  </a:lnTo>
                  <a:lnTo>
                    <a:pt x="267" y="854"/>
                  </a:lnTo>
                  <a:lnTo>
                    <a:pt x="267" y="860"/>
                  </a:lnTo>
                  <a:lnTo>
                    <a:pt x="264" y="860"/>
                  </a:lnTo>
                  <a:lnTo>
                    <a:pt x="261" y="863"/>
                  </a:lnTo>
                  <a:lnTo>
                    <a:pt x="261" y="863"/>
                  </a:lnTo>
                  <a:lnTo>
                    <a:pt x="258" y="863"/>
                  </a:lnTo>
                  <a:lnTo>
                    <a:pt x="258" y="860"/>
                  </a:lnTo>
                  <a:lnTo>
                    <a:pt x="258" y="860"/>
                  </a:lnTo>
                  <a:lnTo>
                    <a:pt x="258" y="857"/>
                  </a:lnTo>
                  <a:lnTo>
                    <a:pt x="255" y="857"/>
                  </a:lnTo>
                  <a:lnTo>
                    <a:pt x="252" y="857"/>
                  </a:lnTo>
                  <a:lnTo>
                    <a:pt x="252" y="857"/>
                  </a:lnTo>
                  <a:lnTo>
                    <a:pt x="252" y="854"/>
                  </a:lnTo>
                  <a:lnTo>
                    <a:pt x="252" y="854"/>
                  </a:lnTo>
                  <a:lnTo>
                    <a:pt x="252" y="854"/>
                  </a:lnTo>
                  <a:lnTo>
                    <a:pt x="243" y="842"/>
                  </a:lnTo>
                  <a:lnTo>
                    <a:pt x="240" y="839"/>
                  </a:lnTo>
                  <a:lnTo>
                    <a:pt x="231" y="833"/>
                  </a:lnTo>
                  <a:lnTo>
                    <a:pt x="231" y="833"/>
                  </a:lnTo>
                  <a:lnTo>
                    <a:pt x="228" y="833"/>
                  </a:lnTo>
                  <a:lnTo>
                    <a:pt x="225" y="833"/>
                  </a:lnTo>
                  <a:lnTo>
                    <a:pt x="225" y="833"/>
                  </a:lnTo>
                  <a:lnTo>
                    <a:pt x="222" y="830"/>
                  </a:lnTo>
                  <a:lnTo>
                    <a:pt x="222" y="827"/>
                  </a:lnTo>
                  <a:lnTo>
                    <a:pt x="225" y="827"/>
                  </a:lnTo>
                  <a:lnTo>
                    <a:pt x="225" y="824"/>
                  </a:lnTo>
                  <a:lnTo>
                    <a:pt x="219" y="815"/>
                  </a:lnTo>
                  <a:lnTo>
                    <a:pt x="213" y="812"/>
                  </a:lnTo>
                  <a:lnTo>
                    <a:pt x="198" y="815"/>
                  </a:lnTo>
                  <a:lnTo>
                    <a:pt x="180" y="815"/>
                  </a:lnTo>
                  <a:lnTo>
                    <a:pt x="174" y="812"/>
                  </a:lnTo>
                  <a:lnTo>
                    <a:pt x="165" y="806"/>
                  </a:lnTo>
                  <a:lnTo>
                    <a:pt x="162" y="803"/>
                  </a:lnTo>
                  <a:lnTo>
                    <a:pt x="159" y="800"/>
                  </a:lnTo>
                  <a:lnTo>
                    <a:pt x="153" y="800"/>
                  </a:lnTo>
                  <a:lnTo>
                    <a:pt x="150" y="800"/>
                  </a:lnTo>
                  <a:lnTo>
                    <a:pt x="147" y="797"/>
                  </a:lnTo>
                  <a:lnTo>
                    <a:pt x="144" y="797"/>
                  </a:lnTo>
                  <a:lnTo>
                    <a:pt x="138" y="797"/>
                  </a:lnTo>
                  <a:lnTo>
                    <a:pt x="129" y="791"/>
                  </a:lnTo>
                  <a:lnTo>
                    <a:pt x="123" y="788"/>
                  </a:lnTo>
                  <a:lnTo>
                    <a:pt x="111" y="785"/>
                  </a:lnTo>
                  <a:lnTo>
                    <a:pt x="108" y="782"/>
                  </a:lnTo>
                  <a:lnTo>
                    <a:pt x="102" y="779"/>
                  </a:lnTo>
                  <a:lnTo>
                    <a:pt x="102" y="776"/>
                  </a:lnTo>
                  <a:lnTo>
                    <a:pt x="105" y="770"/>
                  </a:lnTo>
                  <a:lnTo>
                    <a:pt x="108" y="767"/>
                  </a:lnTo>
                  <a:lnTo>
                    <a:pt x="102" y="767"/>
                  </a:lnTo>
                  <a:lnTo>
                    <a:pt x="99" y="767"/>
                  </a:lnTo>
                  <a:lnTo>
                    <a:pt x="96" y="773"/>
                  </a:lnTo>
                  <a:lnTo>
                    <a:pt x="93" y="779"/>
                  </a:lnTo>
                  <a:lnTo>
                    <a:pt x="93" y="785"/>
                  </a:lnTo>
                  <a:lnTo>
                    <a:pt x="90" y="788"/>
                  </a:lnTo>
                  <a:lnTo>
                    <a:pt x="87" y="791"/>
                  </a:lnTo>
                  <a:lnTo>
                    <a:pt x="81" y="791"/>
                  </a:lnTo>
                  <a:lnTo>
                    <a:pt x="78" y="788"/>
                  </a:lnTo>
                  <a:lnTo>
                    <a:pt x="72" y="785"/>
                  </a:lnTo>
                  <a:lnTo>
                    <a:pt x="69" y="782"/>
                  </a:lnTo>
                  <a:lnTo>
                    <a:pt x="66" y="776"/>
                  </a:lnTo>
                  <a:lnTo>
                    <a:pt x="66" y="773"/>
                  </a:lnTo>
                  <a:lnTo>
                    <a:pt x="75" y="764"/>
                  </a:lnTo>
                  <a:lnTo>
                    <a:pt x="78" y="761"/>
                  </a:lnTo>
                  <a:lnTo>
                    <a:pt x="81" y="749"/>
                  </a:lnTo>
                  <a:lnTo>
                    <a:pt x="84" y="740"/>
                  </a:lnTo>
                  <a:lnTo>
                    <a:pt x="84" y="728"/>
                  </a:lnTo>
                  <a:lnTo>
                    <a:pt x="78" y="722"/>
                  </a:lnTo>
                  <a:lnTo>
                    <a:pt x="75" y="722"/>
                  </a:lnTo>
                  <a:lnTo>
                    <a:pt x="72" y="722"/>
                  </a:lnTo>
                  <a:lnTo>
                    <a:pt x="69" y="722"/>
                  </a:lnTo>
                  <a:lnTo>
                    <a:pt x="60" y="719"/>
                  </a:lnTo>
                  <a:lnTo>
                    <a:pt x="54" y="716"/>
                  </a:lnTo>
                  <a:lnTo>
                    <a:pt x="51" y="716"/>
                  </a:lnTo>
                  <a:lnTo>
                    <a:pt x="48" y="719"/>
                  </a:lnTo>
                  <a:lnTo>
                    <a:pt x="45" y="722"/>
                  </a:lnTo>
                  <a:lnTo>
                    <a:pt x="45" y="725"/>
                  </a:lnTo>
                  <a:lnTo>
                    <a:pt x="42" y="728"/>
                  </a:lnTo>
                  <a:lnTo>
                    <a:pt x="39" y="728"/>
                  </a:lnTo>
                  <a:lnTo>
                    <a:pt x="36" y="728"/>
                  </a:lnTo>
                  <a:lnTo>
                    <a:pt x="33" y="725"/>
                  </a:lnTo>
                  <a:lnTo>
                    <a:pt x="33" y="725"/>
                  </a:lnTo>
                  <a:lnTo>
                    <a:pt x="33" y="719"/>
                  </a:lnTo>
                  <a:lnTo>
                    <a:pt x="30" y="716"/>
                  </a:lnTo>
                  <a:lnTo>
                    <a:pt x="33" y="716"/>
                  </a:lnTo>
                  <a:lnTo>
                    <a:pt x="33" y="713"/>
                  </a:lnTo>
                  <a:lnTo>
                    <a:pt x="30" y="713"/>
                  </a:lnTo>
                  <a:lnTo>
                    <a:pt x="27" y="710"/>
                  </a:lnTo>
                  <a:lnTo>
                    <a:pt x="24" y="710"/>
                  </a:lnTo>
                  <a:lnTo>
                    <a:pt x="21" y="713"/>
                  </a:lnTo>
                  <a:lnTo>
                    <a:pt x="15" y="713"/>
                  </a:lnTo>
                  <a:lnTo>
                    <a:pt x="12" y="713"/>
                  </a:lnTo>
                  <a:lnTo>
                    <a:pt x="9" y="713"/>
                  </a:lnTo>
                  <a:lnTo>
                    <a:pt x="9" y="713"/>
                  </a:lnTo>
                  <a:lnTo>
                    <a:pt x="9" y="713"/>
                  </a:lnTo>
                  <a:lnTo>
                    <a:pt x="9" y="707"/>
                  </a:lnTo>
                  <a:lnTo>
                    <a:pt x="6" y="704"/>
                  </a:lnTo>
                  <a:lnTo>
                    <a:pt x="0" y="701"/>
                  </a:lnTo>
                  <a:lnTo>
                    <a:pt x="0" y="695"/>
                  </a:lnTo>
                  <a:lnTo>
                    <a:pt x="0" y="689"/>
                  </a:lnTo>
                  <a:lnTo>
                    <a:pt x="0" y="683"/>
                  </a:lnTo>
                  <a:lnTo>
                    <a:pt x="6" y="686"/>
                  </a:lnTo>
                  <a:lnTo>
                    <a:pt x="6" y="683"/>
                  </a:lnTo>
                  <a:lnTo>
                    <a:pt x="9" y="680"/>
                  </a:lnTo>
                  <a:lnTo>
                    <a:pt x="30" y="677"/>
                  </a:lnTo>
                  <a:lnTo>
                    <a:pt x="33" y="677"/>
                  </a:lnTo>
                  <a:lnTo>
                    <a:pt x="39" y="674"/>
                  </a:lnTo>
                  <a:lnTo>
                    <a:pt x="42" y="671"/>
                  </a:lnTo>
                  <a:lnTo>
                    <a:pt x="45" y="668"/>
                  </a:lnTo>
                  <a:lnTo>
                    <a:pt x="48" y="659"/>
                  </a:lnTo>
                  <a:lnTo>
                    <a:pt x="51" y="656"/>
                  </a:lnTo>
                  <a:lnTo>
                    <a:pt x="51" y="653"/>
                  </a:lnTo>
                  <a:lnTo>
                    <a:pt x="63" y="644"/>
                  </a:lnTo>
                  <a:lnTo>
                    <a:pt x="63" y="641"/>
                  </a:lnTo>
                  <a:lnTo>
                    <a:pt x="69" y="629"/>
                  </a:lnTo>
                  <a:lnTo>
                    <a:pt x="69" y="620"/>
                  </a:lnTo>
                  <a:lnTo>
                    <a:pt x="75" y="605"/>
                  </a:lnTo>
                  <a:lnTo>
                    <a:pt x="84" y="558"/>
                  </a:lnTo>
                  <a:lnTo>
                    <a:pt x="87" y="540"/>
                  </a:lnTo>
                  <a:lnTo>
                    <a:pt x="96" y="504"/>
                  </a:lnTo>
                  <a:lnTo>
                    <a:pt x="108" y="420"/>
                  </a:lnTo>
                  <a:lnTo>
                    <a:pt x="114" y="378"/>
                  </a:lnTo>
                  <a:lnTo>
                    <a:pt x="117" y="360"/>
                  </a:lnTo>
                  <a:lnTo>
                    <a:pt x="117" y="357"/>
                  </a:lnTo>
                  <a:lnTo>
                    <a:pt x="114" y="348"/>
                  </a:lnTo>
                  <a:lnTo>
                    <a:pt x="114" y="345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0" y="330"/>
                  </a:lnTo>
                  <a:lnTo>
                    <a:pt x="126" y="318"/>
                  </a:lnTo>
                  <a:lnTo>
                    <a:pt x="129" y="312"/>
                  </a:lnTo>
                  <a:lnTo>
                    <a:pt x="135" y="312"/>
                  </a:lnTo>
                  <a:lnTo>
                    <a:pt x="147" y="315"/>
                  </a:lnTo>
                  <a:lnTo>
                    <a:pt x="156" y="315"/>
                  </a:lnTo>
                  <a:lnTo>
                    <a:pt x="159" y="312"/>
                  </a:lnTo>
                  <a:lnTo>
                    <a:pt x="159" y="306"/>
                  </a:lnTo>
                  <a:lnTo>
                    <a:pt x="153" y="300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2" y="279"/>
                  </a:lnTo>
                  <a:lnTo>
                    <a:pt x="132" y="279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29" y="282"/>
                  </a:lnTo>
                  <a:lnTo>
                    <a:pt x="129" y="285"/>
                  </a:lnTo>
                  <a:lnTo>
                    <a:pt x="120" y="300"/>
                  </a:lnTo>
                  <a:lnTo>
                    <a:pt x="117" y="312"/>
                  </a:lnTo>
                  <a:lnTo>
                    <a:pt x="114" y="321"/>
                  </a:lnTo>
                  <a:lnTo>
                    <a:pt x="114" y="324"/>
                  </a:lnTo>
                  <a:lnTo>
                    <a:pt x="126" y="177"/>
                  </a:lnTo>
                  <a:lnTo>
                    <a:pt x="135" y="129"/>
                  </a:lnTo>
                  <a:lnTo>
                    <a:pt x="138" y="66"/>
                  </a:lnTo>
                  <a:lnTo>
                    <a:pt x="141" y="60"/>
                  </a:lnTo>
                  <a:lnTo>
                    <a:pt x="147" y="48"/>
                  </a:lnTo>
                  <a:lnTo>
                    <a:pt x="150" y="42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59" y="57"/>
                  </a:lnTo>
                  <a:lnTo>
                    <a:pt x="159" y="60"/>
                  </a:lnTo>
                  <a:lnTo>
                    <a:pt x="174" y="72"/>
                  </a:lnTo>
                  <a:lnTo>
                    <a:pt x="183" y="78"/>
                  </a:lnTo>
                  <a:lnTo>
                    <a:pt x="186" y="78"/>
                  </a:lnTo>
                  <a:lnTo>
                    <a:pt x="213" y="105"/>
                  </a:lnTo>
                  <a:lnTo>
                    <a:pt x="219" y="114"/>
                  </a:lnTo>
                  <a:lnTo>
                    <a:pt x="222" y="123"/>
                  </a:lnTo>
                  <a:lnTo>
                    <a:pt x="222" y="129"/>
                  </a:lnTo>
                  <a:lnTo>
                    <a:pt x="225" y="141"/>
                  </a:lnTo>
                  <a:lnTo>
                    <a:pt x="228" y="168"/>
                  </a:lnTo>
                  <a:lnTo>
                    <a:pt x="228" y="171"/>
                  </a:lnTo>
                  <a:lnTo>
                    <a:pt x="237" y="189"/>
                  </a:lnTo>
                  <a:lnTo>
                    <a:pt x="243" y="198"/>
                  </a:lnTo>
                  <a:lnTo>
                    <a:pt x="252" y="207"/>
                  </a:lnTo>
                  <a:lnTo>
                    <a:pt x="258" y="210"/>
                  </a:lnTo>
                  <a:lnTo>
                    <a:pt x="261" y="213"/>
                  </a:lnTo>
                  <a:lnTo>
                    <a:pt x="261" y="216"/>
                  </a:lnTo>
                  <a:lnTo>
                    <a:pt x="261" y="219"/>
                  </a:lnTo>
                  <a:lnTo>
                    <a:pt x="261" y="225"/>
                  </a:lnTo>
                  <a:lnTo>
                    <a:pt x="261" y="231"/>
                  </a:lnTo>
                  <a:lnTo>
                    <a:pt x="264" y="237"/>
                  </a:lnTo>
                  <a:lnTo>
                    <a:pt x="264" y="243"/>
                  </a:lnTo>
                  <a:lnTo>
                    <a:pt x="267" y="243"/>
                  </a:lnTo>
                  <a:lnTo>
                    <a:pt x="267" y="240"/>
                  </a:lnTo>
                  <a:lnTo>
                    <a:pt x="267" y="231"/>
                  </a:lnTo>
                  <a:lnTo>
                    <a:pt x="264" y="228"/>
                  </a:lnTo>
                  <a:lnTo>
                    <a:pt x="267" y="219"/>
                  </a:lnTo>
                  <a:lnTo>
                    <a:pt x="264" y="213"/>
                  </a:lnTo>
                  <a:lnTo>
                    <a:pt x="258" y="207"/>
                  </a:lnTo>
                  <a:lnTo>
                    <a:pt x="255" y="204"/>
                  </a:lnTo>
                  <a:lnTo>
                    <a:pt x="261" y="207"/>
                  </a:lnTo>
                  <a:lnTo>
                    <a:pt x="267" y="207"/>
                  </a:lnTo>
                  <a:lnTo>
                    <a:pt x="270" y="210"/>
                  </a:lnTo>
                  <a:lnTo>
                    <a:pt x="276" y="213"/>
                  </a:lnTo>
                  <a:lnTo>
                    <a:pt x="270" y="204"/>
                  </a:lnTo>
                  <a:lnTo>
                    <a:pt x="261" y="201"/>
                  </a:lnTo>
                  <a:lnTo>
                    <a:pt x="252" y="198"/>
                  </a:lnTo>
                  <a:lnTo>
                    <a:pt x="246" y="192"/>
                  </a:lnTo>
                  <a:lnTo>
                    <a:pt x="243" y="183"/>
                  </a:lnTo>
                  <a:lnTo>
                    <a:pt x="240" y="174"/>
                  </a:lnTo>
                  <a:lnTo>
                    <a:pt x="231" y="117"/>
                  </a:lnTo>
                  <a:lnTo>
                    <a:pt x="231" y="117"/>
                  </a:lnTo>
                  <a:lnTo>
                    <a:pt x="240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52" y="111"/>
                  </a:lnTo>
                  <a:lnTo>
                    <a:pt x="255" y="111"/>
                  </a:lnTo>
                  <a:lnTo>
                    <a:pt x="255" y="108"/>
                  </a:lnTo>
                  <a:lnTo>
                    <a:pt x="258" y="108"/>
                  </a:lnTo>
                  <a:lnTo>
                    <a:pt x="258" y="111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61" y="120"/>
                  </a:lnTo>
                  <a:lnTo>
                    <a:pt x="264" y="123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3" y="126"/>
                  </a:lnTo>
                  <a:lnTo>
                    <a:pt x="276" y="126"/>
                  </a:lnTo>
                  <a:lnTo>
                    <a:pt x="279" y="126"/>
                  </a:lnTo>
                  <a:lnTo>
                    <a:pt x="282" y="129"/>
                  </a:lnTo>
                  <a:lnTo>
                    <a:pt x="288" y="132"/>
                  </a:lnTo>
                  <a:lnTo>
                    <a:pt x="291" y="135"/>
                  </a:lnTo>
                  <a:lnTo>
                    <a:pt x="291" y="138"/>
                  </a:lnTo>
                  <a:lnTo>
                    <a:pt x="291" y="141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50"/>
                  </a:lnTo>
                  <a:lnTo>
                    <a:pt x="291" y="153"/>
                  </a:lnTo>
                  <a:lnTo>
                    <a:pt x="291" y="153"/>
                  </a:lnTo>
                  <a:lnTo>
                    <a:pt x="294" y="156"/>
                  </a:lnTo>
                  <a:lnTo>
                    <a:pt x="297" y="162"/>
                  </a:lnTo>
                  <a:lnTo>
                    <a:pt x="297" y="162"/>
                  </a:lnTo>
                  <a:lnTo>
                    <a:pt x="300" y="165"/>
                  </a:lnTo>
                  <a:lnTo>
                    <a:pt x="300" y="165"/>
                  </a:lnTo>
                  <a:lnTo>
                    <a:pt x="306" y="162"/>
                  </a:lnTo>
                  <a:lnTo>
                    <a:pt x="309" y="162"/>
                  </a:lnTo>
                  <a:lnTo>
                    <a:pt x="315" y="168"/>
                  </a:lnTo>
                  <a:lnTo>
                    <a:pt x="318" y="168"/>
                  </a:lnTo>
                  <a:lnTo>
                    <a:pt x="321" y="171"/>
                  </a:lnTo>
                  <a:lnTo>
                    <a:pt x="324" y="171"/>
                  </a:lnTo>
                  <a:lnTo>
                    <a:pt x="327" y="177"/>
                  </a:lnTo>
                  <a:lnTo>
                    <a:pt x="330" y="177"/>
                  </a:lnTo>
                  <a:lnTo>
                    <a:pt x="333" y="180"/>
                  </a:lnTo>
                  <a:lnTo>
                    <a:pt x="345" y="183"/>
                  </a:lnTo>
                  <a:lnTo>
                    <a:pt x="348" y="183"/>
                  </a:lnTo>
                  <a:lnTo>
                    <a:pt x="351" y="180"/>
                  </a:lnTo>
                  <a:lnTo>
                    <a:pt x="360" y="177"/>
                  </a:lnTo>
                  <a:lnTo>
                    <a:pt x="363" y="177"/>
                  </a:lnTo>
                  <a:lnTo>
                    <a:pt x="369" y="180"/>
                  </a:lnTo>
                  <a:lnTo>
                    <a:pt x="375" y="177"/>
                  </a:lnTo>
                  <a:lnTo>
                    <a:pt x="378" y="171"/>
                  </a:lnTo>
                  <a:lnTo>
                    <a:pt x="378" y="168"/>
                  </a:lnTo>
                  <a:lnTo>
                    <a:pt x="381" y="168"/>
                  </a:lnTo>
                  <a:lnTo>
                    <a:pt x="381" y="165"/>
                  </a:lnTo>
                  <a:lnTo>
                    <a:pt x="378" y="162"/>
                  </a:lnTo>
                  <a:lnTo>
                    <a:pt x="378" y="162"/>
                  </a:lnTo>
                  <a:lnTo>
                    <a:pt x="378" y="159"/>
                  </a:lnTo>
                  <a:lnTo>
                    <a:pt x="381" y="156"/>
                  </a:lnTo>
                  <a:lnTo>
                    <a:pt x="381" y="156"/>
                  </a:lnTo>
                  <a:lnTo>
                    <a:pt x="396" y="147"/>
                  </a:lnTo>
                  <a:lnTo>
                    <a:pt x="399" y="147"/>
                  </a:lnTo>
                  <a:lnTo>
                    <a:pt x="399" y="147"/>
                  </a:lnTo>
                  <a:lnTo>
                    <a:pt x="402" y="147"/>
                  </a:lnTo>
                  <a:lnTo>
                    <a:pt x="405" y="147"/>
                  </a:lnTo>
                  <a:lnTo>
                    <a:pt x="408" y="150"/>
                  </a:lnTo>
                  <a:lnTo>
                    <a:pt x="408" y="147"/>
                  </a:lnTo>
                  <a:lnTo>
                    <a:pt x="411" y="147"/>
                  </a:lnTo>
                  <a:lnTo>
                    <a:pt x="414" y="147"/>
                  </a:lnTo>
                  <a:lnTo>
                    <a:pt x="414" y="144"/>
                  </a:lnTo>
                  <a:lnTo>
                    <a:pt x="417" y="138"/>
                  </a:lnTo>
                  <a:lnTo>
                    <a:pt x="417" y="138"/>
                  </a:lnTo>
                  <a:lnTo>
                    <a:pt x="417" y="135"/>
                  </a:lnTo>
                  <a:lnTo>
                    <a:pt x="420" y="135"/>
                  </a:lnTo>
                  <a:lnTo>
                    <a:pt x="423" y="132"/>
                  </a:lnTo>
                  <a:lnTo>
                    <a:pt x="426" y="132"/>
                  </a:lnTo>
                  <a:lnTo>
                    <a:pt x="432" y="129"/>
                  </a:lnTo>
                  <a:lnTo>
                    <a:pt x="435" y="126"/>
                  </a:lnTo>
                  <a:lnTo>
                    <a:pt x="435" y="120"/>
                  </a:lnTo>
                  <a:lnTo>
                    <a:pt x="435" y="120"/>
                  </a:lnTo>
                  <a:lnTo>
                    <a:pt x="435" y="111"/>
                  </a:lnTo>
                  <a:lnTo>
                    <a:pt x="435" y="108"/>
                  </a:lnTo>
                  <a:lnTo>
                    <a:pt x="435" y="102"/>
                  </a:lnTo>
                  <a:lnTo>
                    <a:pt x="438" y="93"/>
                  </a:lnTo>
                  <a:lnTo>
                    <a:pt x="438" y="87"/>
                  </a:lnTo>
                  <a:lnTo>
                    <a:pt x="441" y="87"/>
                  </a:lnTo>
                  <a:lnTo>
                    <a:pt x="441" y="84"/>
                  </a:lnTo>
                  <a:lnTo>
                    <a:pt x="462" y="69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71" y="69"/>
                  </a:lnTo>
                  <a:lnTo>
                    <a:pt x="474" y="66"/>
                  </a:lnTo>
                  <a:lnTo>
                    <a:pt x="474" y="63"/>
                  </a:lnTo>
                  <a:lnTo>
                    <a:pt x="480" y="51"/>
                  </a:lnTo>
                  <a:lnTo>
                    <a:pt x="486" y="45"/>
                  </a:lnTo>
                  <a:lnTo>
                    <a:pt x="489" y="42"/>
                  </a:lnTo>
                  <a:lnTo>
                    <a:pt x="489" y="39"/>
                  </a:lnTo>
                  <a:lnTo>
                    <a:pt x="489" y="36"/>
                  </a:lnTo>
                  <a:lnTo>
                    <a:pt x="489" y="33"/>
                  </a:lnTo>
                  <a:lnTo>
                    <a:pt x="489" y="27"/>
                  </a:lnTo>
                  <a:lnTo>
                    <a:pt x="489" y="24"/>
                  </a:lnTo>
                  <a:lnTo>
                    <a:pt x="489" y="21"/>
                  </a:lnTo>
                  <a:lnTo>
                    <a:pt x="492" y="21"/>
                  </a:lnTo>
                  <a:lnTo>
                    <a:pt x="495" y="21"/>
                  </a:lnTo>
                  <a:lnTo>
                    <a:pt x="495" y="21"/>
                  </a:lnTo>
                  <a:lnTo>
                    <a:pt x="498" y="21"/>
                  </a:lnTo>
                  <a:lnTo>
                    <a:pt x="501" y="18"/>
                  </a:lnTo>
                  <a:lnTo>
                    <a:pt x="504" y="12"/>
                  </a:lnTo>
                  <a:lnTo>
                    <a:pt x="507" y="6"/>
                  </a:lnTo>
                  <a:lnTo>
                    <a:pt x="516" y="0"/>
                  </a:lnTo>
                  <a:lnTo>
                    <a:pt x="51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  <p:sp>
          <p:nvSpPr>
            <p:cNvPr id="44" name="Freeform 70"/>
            <p:cNvSpPr>
              <a:spLocks/>
            </p:cNvSpPr>
            <p:nvPr/>
          </p:nvSpPr>
          <p:spPr bwMode="auto">
            <a:xfrm>
              <a:off x="6117" y="1195"/>
              <a:ext cx="281" cy="521"/>
            </a:xfrm>
            <a:custGeom>
              <a:avLst/>
              <a:gdLst>
                <a:gd name="T0" fmla="*/ 134 w 281"/>
                <a:gd name="T1" fmla="*/ 36 h 521"/>
                <a:gd name="T2" fmla="*/ 152 w 281"/>
                <a:gd name="T3" fmla="*/ 33 h 521"/>
                <a:gd name="T4" fmla="*/ 173 w 281"/>
                <a:gd name="T5" fmla="*/ 6 h 521"/>
                <a:gd name="T6" fmla="*/ 221 w 281"/>
                <a:gd name="T7" fmla="*/ 9 h 521"/>
                <a:gd name="T8" fmla="*/ 275 w 281"/>
                <a:gd name="T9" fmla="*/ 39 h 521"/>
                <a:gd name="T10" fmla="*/ 245 w 281"/>
                <a:gd name="T11" fmla="*/ 87 h 521"/>
                <a:gd name="T12" fmla="*/ 236 w 281"/>
                <a:gd name="T13" fmla="*/ 96 h 521"/>
                <a:gd name="T14" fmla="*/ 221 w 281"/>
                <a:gd name="T15" fmla="*/ 116 h 521"/>
                <a:gd name="T16" fmla="*/ 197 w 281"/>
                <a:gd name="T17" fmla="*/ 164 h 521"/>
                <a:gd name="T18" fmla="*/ 191 w 281"/>
                <a:gd name="T19" fmla="*/ 182 h 521"/>
                <a:gd name="T20" fmla="*/ 182 w 281"/>
                <a:gd name="T21" fmla="*/ 212 h 521"/>
                <a:gd name="T22" fmla="*/ 182 w 281"/>
                <a:gd name="T23" fmla="*/ 233 h 521"/>
                <a:gd name="T24" fmla="*/ 158 w 281"/>
                <a:gd name="T25" fmla="*/ 281 h 521"/>
                <a:gd name="T26" fmla="*/ 149 w 281"/>
                <a:gd name="T27" fmla="*/ 308 h 521"/>
                <a:gd name="T28" fmla="*/ 149 w 281"/>
                <a:gd name="T29" fmla="*/ 356 h 521"/>
                <a:gd name="T30" fmla="*/ 146 w 281"/>
                <a:gd name="T31" fmla="*/ 371 h 521"/>
                <a:gd name="T32" fmla="*/ 146 w 281"/>
                <a:gd name="T33" fmla="*/ 377 h 521"/>
                <a:gd name="T34" fmla="*/ 143 w 281"/>
                <a:gd name="T35" fmla="*/ 392 h 521"/>
                <a:gd name="T36" fmla="*/ 140 w 281"/>
                <a:gd name="T37" fmla="*/ 425 h 521"/>
                <a:gd name="T38" fmla="*/ 140 w 281"/>
                <a:gd name="T39" fmla="*/ 443 h 521"/>
                <a:gd name="T40" fmla="*/ 152 w 281"/>
                <a:gd name="T41" fmla="*/ 464 h 521"/>
                <a:gd name="T42" fmla="*/ 137 w 281"/>
                <a:gd name="T43" fmla="*/ 473 h 521"/>
                <a:gd name="T44" fmla="*/ 131 w 281"/>
                <a:gd name="T45" fmla="*/ 491 h 521"/>
                <a:gd name="T46" fmla="*/ 128 w 281"/>
                <a:gd name="T47" fmla="*/ 497 h 521"/>
                <a:gd name="T48" fmla="*/ 116 w 281"/>
                <a:gd name="T49" fmla="*/ 497 h 521"/>
                <a:gd name="T50" fmla="*/ 116 w 281"/>
                <a:gd name="T51" fmla="*/ 509 h 521"/>
                <a:gd name="T52" fmla="*/ 78 w 281"/>
                <a:gd name="T53" fmla="*/ 521 h 521"/>
                <a:gd name="T54" fmla="*/ 63 w 281"/>
                <a:gd name="T55" fmla="*/ 512 h 521"/>
                <a:gd name="T56" fmla="*/ 60 w 281"/>
                <a:gd name="T57" fmla="*/ 494 h 521"/>
                <a:gd name="T58" fmla="*/ 45 w 281"/>
                <a:gd name="T59" fmla="*/ 467 h 521"/>
                <a:gd name="T60" fmla="*/ 33 w 281"/>
                <a:gd name="T61" fmla="*/ 458 h 521"/>
                <a:gd name="T62" fmla="*/ 39 w 281"/>
                <a:gd name="T63" fmla="*/ 443 h 521"/>
                <a:gd name="T64" fmla="*/ 3 w 281"/>
                <a:gd name="T65" fmla="*/ 404 h 521"/>
                <a:gd name="T66" fmla="*/ 12 w 281"/>
                <a:gd name="T67" fmla="*/ 386 h 521"/>
                <a:gd name="T68" fmla="*/ 15 w 281"/>
                <a:gd name="T69" fmla="*/ 365 h 521"/>
                <a:gd name="T70" fmla="*/ 30 w 281"/>
                <a:gd name="T71" fmla="*/ 335 h 521"/>
                <a:gd name="T72" fmla="*/ 45 w 281"/>
                <a:gd name="T73" fmla="*/ 293 h 521"/>
                <a:gd name="T74" fmla="*/ 69 w 281"/>
                <a:gd name="T75" fmla="*/ 233 h 521"/>
                <a:gd name="T76" fmla="*/ 51 w 281"/>
                <a:gd name="T77" fmla="*/ 227 h 521"/>
                <a:gd name="T78" fmla="*/ 54 w 281"/>
                <a:gd name="T79" fmla="*/ 185 h 521"/>
                <a:gd name="T80" fmla="*/ 69 w 281"/>
                <a:gd name="T81" fmla="*/ 170 h 521"/>
                <a:gd name="T82" fmla="*/ 86 w 281"/>
                <a:gd name="T83" fmla="*/ 149 h 521"/>
                <a:gd name="T84" fmla="*/ 84 w 281"/>
                <a:gd name="T85" fmla="*/ 125 h 521"/>
                <a:gd name="T86" fmla="*/ 95 w 281"/>
                <a:gd name="T87" fmla="*/ 99 h 521"/>
                <a:gd name="T88" fmla="*/ 78 w 281"/>
                <a:gd name="T89" fmla="*/ 78 h 521"/>
                <a:gd name="T90" fmla="*/ 72 w 281"/>
                <a:gd name="T91" fmla="*/ 66 h 521"/>
                <a:gd name="T92" fmla="*/ 63 w 281"/>
                <a:gd name="T93" fmla="*/ 78 h 521"/>
                <a:gd name="T94" fmla="*/ 51 w 281"/>
                <a:gd name="T95" fmla="*/ 87 h 521"/>
                <a:gd name="T96" fmla="*/ 45 w 281"/>
                <a:gd name="T97" fmla="*/ 72 h 521"/>
                <a:gd name="T98" fmla="*/ 27 w 281"/>
                <a:gd name="T99" fmla="*/ 54 h 521"/>
                <a:gd name="T100" fmla="*/ 24 w 281"/>
                <a:gd name="T101" fmla="*/ 39 h 521"/>
                <a:gd name="T102" fmla="*/ 36 w 281"/>
                <a:gd name="T103" fmla="*/ 24 h 521"/>
                <a:gd name="T104" fmla="*/ 45 w 281"/>
                <a:gd name="T105" fmla="*/ 9 h 521"/>
                <a:gd name="T106" fmla="*/ 54 w 281"/>
                <a:gd name="T107" fmla="*/ 3 h 521"/>
                <a:gd name="T108" fmla="*/ 78 w 281"/>
                <a:gd name="T109" fmla="*/ 24 h 521"/>
                <a:gd name="T110" fmla="*/ 92 w 281"/>
                <a:gd name="T111" fmla="*/ 3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1" h="521">
                  <a:moveTo>
                    <a:pt x="95" y="36"/>
                  </a:moveTo>
                  <a:lnTo>
                    <a:pt x="98" y="39"/>
                  </a:lnTo>
                  <a:lnTo>
                    <a:pt x="107" y="39"/>
                  </a:lnTo>
                  <a:lnTo>
                    <a:pt x="128" y="33"/>
                  </a:lnTo>
                  <a:lnTo>
                    <a:pt x="131" y="33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40" y="39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6" y="39"/>
                  </a:lnTo>
                  <a:lnTo>
                    <a:pt x="149" y="39"/>
                  </a:lnTo>
                  <a:lnTo>
                    <a:pt x="149" y="36"/>
                  </a:lnTo>
                  <a:lnTo>
                    <a:pt x="152" y="33"/>
                  </a:lnTo>
                  <a:lnTo>
                    <a:pt x="155" y="21"/>
                  </a:lnTo>
                  <a:lnTo>
                    <a:pt x="164" y="9"/>
                  </a:lnTo>
                  <a:lnTo>
                    <a:pt x="164" y="9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9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8" y="6"/>
                  </a:lnTo>
                  <a:lnTo>
                    <a:pt x="191" y="6"/>
                  </a:lnTo>
                  <a:lnTo>
                    <a:pt x="209" y="9"/>
                  </a:lnTo>
                  <a:lnTo>
                    <a:pt x="221" y="9"/>
                  </a:lnTo>
                  <a:lnTo>
                    <a:pt x="224" y="9"/>
                  </a:lnTo>
                  <a:lnTo>
                    <a:pt x="257" y="27"/>
                  </a:lnTo>
                  <a:lnTo>
                    <a:pt x="278" y="30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81" y="33"/>
                  </a:lnTo>
                  <a:lnTo>
                    <a:pt x="275" y="39"/>
                  </a:lnTo>
                  <a:lnTo>
                    <a:pt x="269" y="51"/>
                  </a:lnTo>
                  <a:lnTo>
                    <a:pt x="260" y="78"/>
                  </a:lnTo>
                  <a:lnTo>
                    <a:pt x="257" y="81"/>
                  </a:lnTo>
                  <a:lnTo>
                    <a:pt x="257" y="84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45" y="87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245" y="93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36" y="96"/>
                  </a:lnTo>
                  <a:lnTo>
                    <a:pt x="233" y="99"/>
                  </a:lnTo>
                  <a:lnTo>
                    <a:pt x="230" y="102"/>
                  </a:lnTo>
                  <a:lnTo>
                    <a:pt x="230" y="108"/>
                  </a:lnTo>
                  <a:lnTo>
                    <a:pt x="230" y="111"/>
                  </a:lnTo>
                  <a:lnTo>
                    <a:pt x="227" y="113"/>
                  </a:lnTo>
                  <a:lnTo>
                    <a:pt x="224" y="113"/>
                  </a:lnTo>
                  <a:lnTo>
                    <a:pt x="221" y="116"/>
                  </a:lnTo>
                  <a:lnTo>
                    <a:pt x="215" y="122"/>
                  </a:lnTo>
                  <a:lnTo>
                    <a:pt x="212" y="125"/>
                  </a:lnTo>
                  <a:lnTo>
                    <a:pt x="209" y="128"/>
                  </a:lnTo>
                  <a:lnTo>
                    <a:pt x="206" y="128"/>
                  </a:lnTo>
                  <a:lnTo>
                    <a:pt x="197" y="143"/>
                  </a:lnTo>
                  <a:lnTo>
                    <a:pt x="197" y="152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200" y="170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194" y="176"/>
                  </a:lnTo>
                  <a:lnTo>
                    <a:pt x="191" y="179"/>
                  </a:lnTo>
                  <a:lnTo>
                    <a:pt x="191" y="182"/>
                  </a:lnTo>
                  <a:lnTo>
                    <a:pt x="191" y="188"/>
                  </a:lnTo>
                  <a:lnTo>
                    <a:pt x="188" y="191"/>
                  </a:lnTo>
                  <a:lnTo>
                    <a:pt x="188" y="194"/>
                  </a:lnTo>
                  <a:lnTo>
                    <a:pt x="185" y="197"/>
                  </a:lnTo>
                  <a:lnTo>
                    <a:pt x="185" y="200"/>
                  </a:lnTo>
                  <a:lnTo>
                    <a:pt x="182" y="209"/>
                  </a:lnTo>
                  <a:lnTo>
                    <a:pt x="182" y="212"/>
                  </a:lnTo>
                  <a:lnTo>
                    <a:pt x="182" y="212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30"/>
                  </a:lnTo>
                  <a:lnTo>
                    <a:pt x="182" y="233"/>
                  </a:lnTo>
                  <a:lnTo>
                    <a:pt x="179" y="236"/>
                  </a:lnTo>
                  <a:lnTo>
                    <a:pt x="176" y="239"/>
                  </a:lnTo>
                  <a:lnTo>
                    <a:pt x="173" y="245"/>
                  </a:lnTo>
                  <a:lnTo>
                    <a:pt x="173" y="251"/>
                  </a:lnTo>
                  <a:lnTo>
                    <a:pt x="173" y="257"/>
                  </a:lnTo>
                  <a:lnTo>
                    <a:pt x="170" y="263"/>
                  </a:lnTo>
                  <a:lnTo>
                    <a:pt x="158" y="281"/>
                  </a:lnTo>
                  <a:lnTo>
                    <a:pt x="155" y="284"/>
                  </a:lnTo>
                  <a:lnTo>
                    <a:pt x="155" y="290"/>
                  </a:lnTo>
                  <a:lnTo>
                    <a:pt x="155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49" y="302"/>
                  </a:lnTo>
                  <a:lnTo>
                    <a:pt x="149" y="308"/>
                  </a:lnTo>
                  <a:lnTo>
                    <a:pt x="149" y="308"/>
                  </a:lnTo>
                  <a:lnTo>
                    <a:pt x="149" y="320"/>
                  </a:lnTo>
                  <a:lnTo>
                    <a:pt x="158" y="338"/>
                  </a:lnTo>
                  <a:lnTo>
                    <a:pt x="158" y="347"/>
                  </a:lnTo>
                  <a:lnTo>
                    <a:pt x="158" y="347"/>
                  </a:lnTo>
                  <a:lnTo>
                    <a:pt x="155" y="350"/>
                  </a:lnTo>
                  <a:lnTo>
                    <a:pt x="149" y="356"/>
                  </a:lnTo>
                  <a:lnTo>
                    <a:pt x="149" y="362"/>
                  </a:lnTo>
                  <a:lnTo>
                    <a:pt x="149" y="362"/>
                  </a:lnTo>
                  <a:lnTo>
                    <a:pt x="149" y="365"/>
                  </a:lnTo>
                  <a:lnTo>
                    <a:pt x="149" y="365"/>
                  </a:lnTo>
                  <a:lnTo>
                    <a:pt x="149" y="368"/>
                  </a:lnTo>
                  <a:lnTo>
                    <a:pt x="149" y="371"/>
                  </a:lnTo>
                  <a:lnTo>
                    <a:pt x="146" y="371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6" y="380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46" y="389"/>
                  </a:lnTo>
                  <a:lnTo>
                    <a:pt x="143" y="389"/>
                  </a:lnTo>
                  <a:lnTo>
                    <a:pt x="143" y="392"/>
                  </a:lnTo>
                  <a:lnTo>
                    <a:pt x="140" y="401"/>
                  </a:lnTo>
                  <a:lnTo>
                    <a:pt x="137" y="407"/>
                  </a:lnTo>
                  <a:lnTo>
                    <a:pt x="137" y="407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22"/>
                  </a:lnTo>
                  <a:lnTo>
                    <a:pt x="140" y="425"/>
                  </a:lnTo>
                  <a:lnTo>
                    <a:pt x="137" y="428"/>
                  </a:lnTo>
                  <a:lnTo>
                    <a:pt x="134" y="431"/>
                  </a:lnTo>
                  <a:lnTo>
                    <a:pt x="134" y="431"/>
                  </a:lnTo>
                  <a:lnTo>
                    <a:pt x="137" y="437"/>
                  </a:lnTo>
                  <a:lnTo>
                    <a:pt x="137" y="440"/>
                  </a:lnTo>
                  <a:lnTo>
                    <a:pt x="137" y="443"/>
                  </a:lnTo>
                  <a:lnTo>
                    <a:pt x="140" y="443"/>
                  </a:lnTo>
                  <a:lnTo>
                    <a:pt x="143" y="446"/>
                  </a:lnTo>
                  <a:lnTo>
                    <a:pt x="149" y="458"/>
                  </a:lnTo>
                  <a:lnTo>
                    <a:pt x="149" y="458"/>
                  </a:lnTo>
                  <a:lnTo>
                    <a:pt x="152" y="458"/>
                  </a:lnTo>
                  <a:lnTo>
                    <a:pt x="152" y="461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52" y="467"/>
                  </a:lnTo>
                  <a:lnTo>
                    <a:pt x="152" y="467"/>
                  </a:lnTo>
                  <a:lnTo>
                    <a:pt x="149" y="470"/>
                  </a:lnTo>
                  <a:lnTo>
                    <a:pt x="152" y="470"/>
                  </a:lnTo>
                  <a:lnTo>
                    <a:pt x="143" y="470"/>
                  </a:lnTo>
                  <a:lnTo>
                    <a:pt x="137" y="473"/>
                  </a:lnTo>
                  <a:lnTo>
                    <a:pt x="128" y="482"/>
                  </a:lnTo>
                  <a:lnTo>
                    <a:pt x="128" y="482"/>
                  </a:lnTo>
                  <a:lnTo>
                    <a:pt x="134" y="485"/>
                  </a:lnTo>
                  <a:lnTo>
                    <a:pt x="134" y="48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31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1"/>
                  </a:lnTo>
                  <a:lnTo>
                    <a:pt x="128" y="494"/>
                  </a:lnTo>
                  <a:lnTo>
                    <a:pt x="131" y="494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5" y="500"/>
                  </a:lnTo>
                  <a:lnTo>
                    <a:pt x="122" y="500"/>
                  </a:lnTo>
                  <a:lnTo>
                    <a:pt x="122" y="500"/>
                  </a:lnTo>
                  <a:lnTo>
                    <a:pt x="119" y="497"/>
                  </a:lnTo>
                  <a:lnTo>
                    <a:pt x="116" y="497"/>
                  </a:lnTo>
                  <a:lnTo>
                    <a:pt x="113" y="497"/>
                  </a:lnTo>
                  <a:lnTo>
                    <a:pt x="113" y="500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9" y="506"/>
                  </a:lnTo>
                  <a:lnTo>
                    <a:pt x="116" y="509"/>
                  </a:lnTo>
                  <a:lnTo>
                    <a:pt x="116" y="509"/>
                  </a:lnTo>
                  <a:lnTo>
                    <a:pt x="113" y="515"/>
                  </a:lnTo>
                  <a:lnTo>
                    <a:pt x="110" y="515"/>
                  </a:lnTo>
                  <a:lnTo>
                    <a:pt x="107" y="518"/>
                  </a:lnTo>
                  <a:lnTo>
                    <a:pt x="92" y="515"/>
                  </a:lnTo>
                  <a:lnTo>
                    <a:pt x="86" y="518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75" y="521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69" y="515"/>
                  </a:lnTo>
                  <a:lnTo>
                    <a:pt x="63" y="512"/>
                  </a:lnTo>
                  <a:lnTo>
                    <a:pt x="63" y="506"/>
                  </a:lnTo>
                  <a:lnTo>
                    <a:pt x="66" y="500"/>
                  </a:lnTo>
                  <a:lnTo>
                    <a:pt x="60" y="500"/>
                  </a:lnTo>
                  <a:lnTo>
                    <a:pt x="57" y="500"/>
                  </a:lnTo>
                  <a:lnTo>
                    <a:pt x="57" y="500"/>
                  </a:lnTo>
                  <a:lnTo>
                    <a:pt x="60" y="494"/>
                  </a:lnTo>
                  <a:lnTo>
                    <a:pt x="60" y="494"/>
                  </a:lnTo>
                  <a:lnTo>
                    <a:pt x="60" y="491"/>
                  </a:lnTo>
                  <a:lnTo>
                    <a:pt x="60" y="488"/>
                  </a:lnTo>
                  <a:lnTo>
                    <a:pt x="60" y="488"/>
                  </a:lnTo>
                  <a:lnTo>
                    <a:pt x="60" y="485"/>
                  </a:lnTo>
                  <a:lnTo>
                    <a:pt x="57" y="482"/>
                  </a:lnTo>
                  <a:lnTo>
                    <a:pt x="57" y="479"/>
                  </a:lnTo>
                  <a:lnTo>
                    <a:pt x="45" y="467"/>
                  </a:lnTo>
                  <a:lnTo>
                    <a:pt x="42" y="464"/>
                  </a:lnTo>
                  <a:lnTo>
                    <a:pt x="39" y="464"/>
                  </a:lnTo>
                  <a:lnTo>
                    <a:pt x="36" y="464"/>
                  </a:lnTo>
                  <a:lnTo>
                    <a:pt x="36" y="464"/>
                  </a:lnTo>
                  <a:lnTo>
                    <a:pt x="33" y="464"/>
                  </a:lnTo>
                  <a:lnTo>
                    <a:pt x="33" y="461"/>
                  </a:lnTo>
                  <a:lnTo>
                    <a:pt x="33" y="458"/>
                  </a:lnTo>
                  <a:lnTo>
                    <a:pt x="33" y="458"/>
                  </a:lnTo>
                  <a:lnTo>
                    <a:pt x="33" y="455"/>
                  </a:lnTo>
                  <a:lnTo>
                    <a:pt x="36" y="452"/>
                  </a:lnTo>
                  <a:lnTo>
                    <a:pt x="39" y="449"/>
                  </a:lnTo>
                  <a:lnTo>
                    <a:pt x="39" y="446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40"/>
                  </a:lnTo>
                  <a:lnTo>
                    <a:pt x="39" y="431"/>
                  </a:lnTo>
                  <a:lnTo>
                    <a:pt x="39" y="428"/>
                  </a:lnTo>
                  <a:lnTo>
                    <a:pt x="36" y="425"/>
                  </a:lnTo>
                  <a:lnTo>
                    <a:pt x="33" y="422"/>
                  </a:lnTo>
                  <a:lnTo>
                    <a:pt x="3" y="404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5"/>
                  </a:lnTo>
                  <a:lnTo>
                    <a:pt x="3" y="395"/>
                  </a:lnTo>
                  <a:lnTo>
                    <a:pt x="9" y="392"/>
                  </a:lnTo>
                  <a:lnTo>
                    <a:pt x="9" y="389"/>
                  </a:lnTo>
                  <a:lnTo>
                    <a:pt x="12" y="386"/>
                  </a:lnTo>
                  <a:lnTo>
                    <a:pt x="12" y="383"/>
                  </a:lnTo>
                  <a:lnTo>
                    <a:pt x="12" y="383"/>
                  </a:lnTo>
                  <a:lnTo>
                    <a:pt x="9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15" y="368"/>
                  </a:lnTo>
                  <a:lnTo>
                    <a:pt x="15" y="365"/>
                  </a:lnTo>
                  <a:lnTo>
                    <a:pt x="15" y="362"/>
                  </a:lnTo>
                  <a:lnTo>
                    <a:pt x="15" y="359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8" y="347"/>
                  </a:lnTo>
                  <a:lnTo>
                    <a:pt x="27" y="338"/>
                  </a:lnTo>
                  <a:lnTo>
                    <a:pt x="30" y="335"/>
                  </a:lnTo>
                  <a:lnTo>
                    <a:pt x="33" y="326"/>
                  </a:lnTo>
                  <a:lnTo>
                    <a:pt x="39" y="311"/>
                  </a:lnTo>
                  <a:lnTo>
                    <a:pt x="45" y="305"/>
                  </a:lnTo>
                  <a:lnTo>
                    <a:pt x="45" y="302"/>
                  </a:lnTo>
                  <a:lnTo>
                    <a:pt x="45" y="299"/>
                  </a:lnTo>
                  <a:lnTo>
                    <a:pt x="45" y="296"/>
                  </a:lnTo>
                  <a:lnTo>
                    <a:pt x="45" y="293"/>
                  </a:lnTo>
                  <a:lnTo>
                    <a:pt x="42" y="293"/>
                  </a:lnTo>
                  <a:lnTo>
                    <a:pt x="45" y="290"/>
                  </a:lnTo>
                  <a:lnTo>
                    <a:pt x="45" y="287"/>
                  </a:lnTo>
                  <a:lnTo>
                    <a:pt x="72" y="242"/>
                  </a:lnTo>
                  <a:lnTo>
                    <a:pt x="72" y="239"/>
                  </a:lnTo>
                  <a:lnTo>
                    <a:pt x="72" y="236"/>
                  </a:lnTo>
                  <a:lnTo>
                    <a:pt x="69" y="233"/>
                  </a:lnTo>
                  <a:lnTo>
                    <a:pt x="66" y="233"/>
                  </a:lnTo>
                  <a:lnTo>
                    <a:pt x="57" y="233"/>
                  </a:lnTo>
                  <a:lnTo>
                    <a:pt x="57" y="233"/>
                  </a:lnTo>
                  <a:lnTo>
                    <a:pt x="54" y="233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1" y="224"/>
                  </a:lnTo>
                  <a:lnTo>
                    <a:pt x="51" y="218"/>
                  </a:lnTo>
                  <a:lnTo>
                    <a:pt x="54" y="215"/>
                  </a:lnTo>
                  <a:lnTo>
                    <a:pt x="54" y="212"/>
                  </a:lnTo>
                  <a:lnTo>
                    <a:pt x="54" y="197"/>
                  </a:lnTo>
                  <a:lnTo>
                    <a:pt x="54" y="185"/>
                  </a:lnTo>
                  <a:lnTo>
                    <a:pt x="57" y="182"/>
                  </a:lnTo>
                  <a:lnTo>
                    <a:pt x="57" y="179"/>
                  </a:lnTo>
                  <a:lnTo>
                    <a:pt x="60" y="179"/>
                  </a:lnTo>
                  <a:lnTo>
                    <a:pt x="57" y="179"/>
                  </a:lnTo>
                  <a:lnTo>
                    <a:pt x="45" y="173"/>
                  </a:lnTo>
                  <a:lnTo>
                    <a:pt x="48" y="170"/>
                  </a:lnTo>
                  <a:lnTo>
                    <a:pt x="69" y="170"/>
                  </a:lnTo>
                  <a:lnTo>
                    <a:pt x="69" y="167"/>
                  </a:lnTo>
                  <a:lnTo>
                    <a:pt x="72" y="164"/>
                  </a:lnTo>
                  <a:lnTo>
                    <a:pt x="72" y="161"/>
                  </a:lnTo>
                  <a:lnTo>
                    <a:pt x="81" y="158"/>
                  </a:lnTo>
                  <a:lnTo>
                    <a:pt x="84" y="155"/>
                  </a:lnTo>
                  <a:lnTo>
                    <a:pt x="84" y="152"/>
                  </a:lnTo>
                  <a:lnTo>
                    <a:pt x="86" y="149"/>
                  </a:lnTo>
                  <a:lnTo>
                    <a:pt x="86" y="140"/>
                  </a:lnTo>
                  <a:lnTo>
                    <a:pt x="89" y="134"/>
                  </a:lnTo>
                  <a:lnTo>
                    <a:pt x="89" y="131"/>
                  </a:lnTo>
                  <a:lnTo>
                    <a:pt x="89" y="128"/>
                  </a:lnTo>
                  <a:lnTo>
                    <a:pt x="86" y="128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4" y="122"/>
                  </a:lnTo>
                  <a:lnTo>
                    <a:pt x="84" y="119"/>
                  </a:lnTo>
                  <a:lnTo>
                    <a:pt x="84" y="116"/>
                  </a:lnTo>
                  <a:lnTo>
                    <a:pt x="89" y="113"/>
                  </a:lnTo>
                  <a:lnTo>
                    <a:pt x="92" y="102"/>
                  </a:lnTo>
                  <a:lnTo>
                    <a:pt x="95" y="102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6"/>
                  </a:lnTo>
                  <a:lnTo>
                    <a:pt x="92" y="96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5" y="75"/>
                  </a:lnTo>
                  <a:lnTo>
                    <a:pt x="72" y="75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6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2"/>
                  </a:lnTo>
                  <a:lnTo>
                    <a:pt x="69" y="75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48" y="84"/>
                  </a:lnTo>
                  <a:lnTo>
                    <a:pt x="48" y="81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8" y="69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2" y="63"/>
                  </a:lnTo>
                  <a:lnTo>
                    <a:pt x="30" y="57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5" y="6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60" y="18"/>
                  </a:lnTo>
                  <a:lnTo>
                    <a:pt x="69" y="21"/>
                  </a:lnTo>
                  <a:lnTo>
                    <a:pt x="78" y="24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3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5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7264AA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23850" y="3131306"/>
            <a:ext cx="1644115" cy="2290947"/>
            <a:chOff x="323850" y="3131306"/>
            <a:chExt cx="1644115" cy="2290947"/>
          </a:xfrm>
        </p:grpSpPr>
        <p:grpSp>
          <p:nvGrpSpPr>
            <p:cNvPr id="46" name="Group 57"/>
            <p:cNvGrpSpPr/>
            <p:nvPr/>
          </p:nvGrpSpPr>
          <p:grpSpPr>
            <a:xfrm>
              <a:off x="323850" y="3131306"/>
              <a:ext cx="1644115" cy="2290947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48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2D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49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50" name="Freeform 1006"/>
              <p:cNvSpPr>
                <a:spLocks/>
              </p:cNvSpPr>
              <p:nvPr/>
            </p:nvSpPr>
            <p:spPr bwMode="auto">
              <a:xfrm>
                <a:off x="7668708" y="2904605"/>
                <a:ext cx="2289249" cy="2289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25718" rIns="0" bIns="25718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dirty="0">
                  <a:solidFill>
                    <a:srgbClr val="2D3E5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 b="1" dirty="0">
                  <a:solidFill>
                    <a:srgbClr val="2D3E5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7" name="ZoneTexte 46"/>
            <p:cNvSpPr txBox="1"/>
            <p:nvPr/>
          </p:nvSpPr>
          <p:spPr>
            <a:xfrm>
              <a:off x="490567" y="3663108"/>
              <a:ext cx="123484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>
                  <a:solidFill>
                    <a:srgbClr val="2D3E5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Renforce l’attractivité du territoire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2348223" y="1830436"/>
            <a:ext cx="1502548" cy="2036129"/>
            <a:chOff x="2348223" y="1830436"/>
            <a:chExt cx="1502548" cy="2036129"/>
          </a:xfrm>
        </p:grpSpPr>
        <p:grpSp>
          <p:nvGrpSpPr>
            <p:cNvPr id="52" name="Group 53"/>
            <p:cNvGrpSpPr/>
            <p:nvPr/>
          </p:nvGrpSpPr>
          <p:grpSpPr>
            <a:xfrm>
              <a:off x="2348223" y="1830436"/>
              <a:ext cx="1502548" cy="2036129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54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8D44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55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56" name="Freeform 1006"/>
              <p:cNvSpPr>
                <a:spLocks/>
              </p:cNvSpPr>
              <p:nvPr/>
            </p:nvSpPr>
            <p:spPr bwMode="auto">
              <a:xfrm>
                <a:off x="7668709" y="2904603"/>
                <a:ext cx="2289249" cy="254065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25718" rIns="0" bIns="25718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b="1" dirty="0">
                  <a:solidFill>
                    <a:srgbClr val="8D44AD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 b="1" dirty="0">
                  <a:solidFill>
                    <a:srgbClr val="8D44AD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3" name="ZoneTexte 52"/>
            <p:cNvSpPr txBox="1"/>
            <p:nvPr/>
          </p:nvSpPr>
          <p:spPr>
            <a:xfrm>
              <a:off x="2370782" y="2348625"/>
              <a:ext cx="14799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8D44AD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Optimise les politiques publiques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6593654" y="3131306"/>
            <a:ext cx="1335460" cy="1710856"/>
            <a:chOff x="4811011" y="2852293"/>
            <a:chExt cx="1375169" cy="1875230"/>
          </a:xfrm>
        </p:grpSpPr>
        <p:grpSp>
          <p:nvGrpSpPr>
            <p:cNvPr id="58" name="Group 49"/>
            <p:cNvGrpSpPr/>
            <p:nvPr/>
          </p:nvGrpSpPr>
          <p:grpSpPr>
            <a:xfrm>
              <a:off x="4811011" y="2852293"/>
              <a:ext cx="1375169" cy="1875230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60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297F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61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62" name="Freeform 1006"/>
              <p:cNvSpPr>
                <a:spLocks/>
              </p:cNvSpPr>
              <p:nvPr/>
            </p:nvSpPr>
            <p:spPr bwMode="auto">
              <a:xfrm>
                <a:off x="7668707" y="2904604"/>
                <a:ext cx="2289250" cy="22892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0" tIns="25718" rIns="0" bIns="25718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825" b="1" dirty="0">
                  <a:solidFill>
                    <a:srgbClr val="297FB8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4891520" y="3273438"/>
              <a:ext cx="1202647" cy="6072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err="1">
                  <a:solidFill>
                    <a:srgbClr val="297FB8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Favorise</a:t>
              </a:r>
              <a:r>
                <a:rPr lang="en-US" sz="1000" b="1" dirty="0">
                  <a:solidFill>
                    <a:srgbClr val="297FB8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297FB8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la sécurité des citoyens</a:t>
              </a:r>
            </a:p>
          </p:txBody>
        </p:sp>
      </p:grpSp>
      <p:grpSp>
        <p:nvGrpSpPr>
          <p:cNvPr id="63" name="Group 37"/>
          <p:cNvGrpSpPr/>
          <p:nvPr/>
        </p:nvGrpSpPr>
        <p:grpSpPr>
          <a:xfrm>
            <a:off x="7643220" y="2000638"/>
            <a:ext cx="408464" cy="556997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64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F39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13" dirty="0">
                <a:solidFill>
                  <a:srgbClr val="7264AA"/>
                </a:solidFill>
              </a:endParaRPr>
            </a:p>
          </p:txBody>
        </p:sp>
        <p:sp>
          <p:nvSpPr>
            <p:cNvPr id="65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13" dirty="0">
                <a:solidFill>
                  <a:srgbClr val="7264AA"/>
                </a:solidFill>
              </a:endParaRPr>
            </a:p>
          </p:txBody>
        </p:sp>
        <p:sp>
          <p:nvSpPr>
            <p:cNvPr id="66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25718" rIns="0" bIns="25718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75" b="1" dirty="0">
                  <a:solidFill>
                    <a:srgbClr val="F39C1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</a:t>
              </a: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3850771" y="3035582"/>
            <a:ext cx="1458702" cy="1894417"/>
            <a:chOff x="3850771" y="3035582"/>
            <a:chExt cx="1458702" cy="1894417"/>
          </a:xfrm>
        </p:grpSpPr>
        <p:grpSp>
          <p:nvGrpSpPr>
            <p:cNvPr id="68" name="Group 45"/>
            <p:cNvGrpSpPr/>
            <p:nvPr/>
          </p:nvGrpSpPr>
          <p:grpSpPr>
            <a:xfrm>
              <a:off x="3868766" y="3035582"/>
              <a:ext cx="1395776" cy="1894417"/>
              <a:chOff x="7423151" y="2651124"/>
              <a:chExt cx="2788288" cy="3802211"/>
            </a:xfrm>
            <a:effectLst>
              <a:outerShdw blurRad="127000" dir="13500000" sy="23000" kx="1200000" algn="br" rotWithShape="0">
                <a:prstClr val="black">
                  <a:alpha val="15000"/>
                </a:prstClr>
              </a:outerShdw>
            </a:effectLst>
          </p:grpSpPr>
          <p:sp>
            <p:nvSpPr>
              <p:cNvPr id="70" name="Freeform 1004"/>
              <p:cNvSpPr>
                <a:spLocks/>
              </p:cNvSpPr>
              <p:nvPr/>
            </p:nvSpPr>
            <p:spPr bwMode="auto">
              <a:xfrm>
                <a:off x="7423151" y="2651124"/>
                <a:ext cx="2788288" cy="3802211"/>
              </a:xfrm>
              <a:custGeom>
                <a:avLst/>
                <a:gdLst>
                  <a:gd name="T0" fmla="*/ 703 w 1407"/>
                  <a:gd name="T1" fmla="*/ 1921 h 1921"/>
                  <a:gd name="T2" fmla="*/ 680 w 1407"/>
                  <a:gd name="T3" fmla="*/ 1909 h 1921"/>
                  <a:gd name="T4" fmla="*/ 630 w 1407"/>
                  <a:gd name="T5" fmla="*/ 1879 h 1921"/>
                  <a:gd name="T6" fmla="*/ 548 w 1407"/>
                  <a:gd name="T7" fmla="*/ 1817 h 1921"/>
                  <a:gd name="T8" fmla="*/ 431 w 1407"/>
                  <a:gd name="T9" fmla="*/ 1703 h 1921"/>
                  <a:gd name="T10" fmla="*/ 315 w 1407"/>
                  <a:gd name="T11" fmla="*/ 1562 h 1921"/>
                  <a:gd name="T12" fmla="*/ 206 w 1407"/>
                  <a:gd name="T13" fmla="*/ 1396 h 1921"/>
                  <a:gd name="T14" fmla="*/ 134 w 1407"/>
                  <a:gd name="T15" fmla="*/ 1260 h 1921"/>
                  <a:gd name="T16" fmla="*/ 93 w 1407"/>
                  <a:gd name="T17" fmla="*/ 1164 h 1921"/>
                  <a:gd name="T18" fmla="*/ 58 w 1407"/>
                  <a:gd name="T19" fmla="*/ 1065 h 1921"/>
                  <a:gd name="T20" fmla="*/ 31 w 1407"/>
                  <a:gd name="T21" fmla="*/ 964 h 1921"/>
                  <a:gd name="T22" fmla="*/ 11 w 1407"/>
                  <a:gd name="T23" fmla="*/ 860 h 1921"/>
                  <a:gd name="T24" fmla="*/ 1 w 1407"/>
                  <a:gd name="T25" fmla="*/ 757 h 1921"/>
                  <a:gd name="T26" fmla="*/ 0 w 1407"/>
                  <a:gd name="T27" fmla="*/ 704 h 1921"/>
                  <a:gd name="T28" fmla="*/ 0 w 1407"/>
                  <a:gd name="T29" fmla="*/ 667 h 1921"/>
                  <a:gd name="T30" fmla="*/ 7 w 1407"/>
                  <a:gd name="T31" fmla="*/ 597 h 1921"/>
                  <a:gd name="T32" fmla="*/ 22 w 1407"/>
                  <a:gd name="T33" fmla="*/ 529 h 1921"/>
                  <a:gd name="T34" fmla="*/ 42 w 1407"/>
                  <a:gd name="T35" fmla="*/ 461 h 1921"/>
                  <a:gd name="T36" fmla="*/ 68 w 1407"/>
                  <a:gd name="T37" fmla="*/ 399 h 1921"/>
                  <a:gd name="T38" fmla="*/ 101 w 1407"/>
                  <a:gd name="T39" fmla="*/ 339 h 1921"/>
                  <a:gd name="T40" fmla="*/ 140 w 1407"/>
                  <a:gd name="T41" fmla="*/ 282 h 1921"/>
                  <a:gd name="T42" fmla="*/ 182 w 1407"/>
                  <a:gd name="T43" fmla="*/ 230 h 1921"/>
                  <a:gd name="T44" fmla="*/ 230 w 1407"/>
                  <a:gd name="T45" fmla="*/ 183 h 1921"/>
                  <a:gd name="T46" fmla="*/ 282 w 1407"/>
                  <a:gd name="T47" fmla="*/ 140 h 1921"/>
                  <a:gd name="T48" fmla="*/ 338 w 1407"/>
                  <a:gd name="T49" fmla="*/ 102 h 1921"/>
                  <a:gd name="T50" fmla="*/ 399 w 1407"/>
                  <a:gd name="T51" fmla="*/ 70 h 1921"/>
                  <a:gd name="T52" fmla="*/ 461 w 1407"/>
                  <a:gd name="T53" fmla="*/ 43 h 1921"/>
                  <a:gd name="T54" fmla="*/ 527 w 1407"/>
                  <a:gd name="T55" fmla="*/ 22 h 1921"/>
                  <a:gd name="T56" fmla="*/ 596 w 1407"/>
                  <a:gd name="T57" fmla="*/ 8 h 1921"/>
                  <a:gd name="T58" fmla="*/ 667 w 1407"/>
                  <a:gd name="T59" fmla="*/ 1 h 1921"/>
                  <a:gd name="T60" fmla="*/ 703 w 1407"/>
                  <a:gd name="T61" fmla="*/ 0 h 1921"/>
                  <a:gd name="T62" fmla="*/ 740 w 1407"/>
                  <a:gd name="T63" fmla="*/ 1 h 1921"/>
                  <a:gd name="T64" fmla="*/ 811 w 1407"/>
                  <a:gd name="T65" fmla="*/ 8 h 1921"/>
                  <a:gd name="T66" fmla="*/ 880 w 1407"/>
                  <a:gd name="T67" fmla="*/ 22 h 1921"/>
                  <a:gd name="T68" fmla="*/ 946 w 1407"/>
                  <a:gd name="T69" fmla="*/ 43 h 1921"/>
                  <a:gd name="T70" fmla="*/ 1009 w 1407"/>
                  <a:gd name="T71" fmla="*/ 70 h 1921"/>
                  <a:gd name="T72" fmla="*/ 1069 w 1407"/>
                  <a:gd name="T73" fmla="*/ 102 h 1921"/>
                  <a:gd name="T74" fmla="*/ 1125 w 1407"/>
                  <a:gd name="T75" fmla="*/ 140 h 1921"/>
                  <a:gd name="T76" fmla="*/ 1177 w 1407"/>
                  <a:gd name="T77" fmla="*/ 183 h 1921"/>
                  <a:gd name="T78" fmla="*/ 1225 w 1407"/>
                  <a:gd name="T79" fmla="*/ 230 h 1921"/>
                  <a:gd name="T80" fmla="*/ 1267 w 1407"/>
                  <a:gd name="T81" fmla="*/ 282 h 1921"/>
                  <a:gd name="T82" fmla="*/ 1306 w 1407"/>
                  <a:gd name="T83" fmla="*/ 339 h 1921"/>
                  <a:gd name="T84" fmla="*/ 1339 w 1407"/>
                  <a:gd name="T85" fmla="*/ 399 h 1921"/>
                  <a:gd name="T86" fmla="*/ 1365 w 1407"/>
                  <a:gd name="T87" fmla="*/ 461 h 1921"/>
                  <a:gd name="T88" fmla="*/ 1385 w 1407"/>
                  <a:gd name="T89" fmla="*/ 529 h 1921"/>
                  <a:gd name="T90" fmla="*/ 1400 w 1407"/>
                  <a:gd name="T91" fmla="*/ 597 h 1921"/>
                  <a:gd name="T92" fmla="*/ 1407 w 1407"/>
                  <a:gd name="T93" fmla="*/ 667 h 1921"/>
                  <a:gd name="T94" fmla="*/ 1407 w 1407"/>
                  <a:gd name="T95" fmla="*/ 704 h 1921"/>
                  <a:gd name="T96" fmla="*/ 1407 w 1407"/>
                  <a:gd name="T97" fmla="*/ 757 h 1921"/>
                  <a:gd name="T98" fmla="*/ 1397 w 1407"/>
                  <a:gd name="T99" fmla="*/ 860 h 1921"/>
                  <a:gd name="T100" fmla="*/ 1378 w 1407"/>
                  <a:gd name="T101" fmla="*/ 964 h 1921"/>
                  <a:gd name="T102" fmla="*/ 1349 w 1407"/>
                  <a:gd name="T103" fmla="*/ 1065 h 1921"/>
                  <a:gd name="T104" fmla="*/ 1314 w 1407"/>
                  <a:gd name="T105" fmla="*/ 1164 h 1921"/>
                  <a:gd name="T106" fmla="*/ 1273 w 1407"/>
                  <a:gd name="T107" fmla="*/ 1260 h 1921"/>
                  <a:gd name="T108" fmla="*/ 1201 w 1407"/>
                  <a:gd name="T109" fmla="*/ 1396 h 1921"/>
                  <a:gd name="T110" fmla="*/ 1092 w 1407"/>
                  <a:gd name="T111" fmla="*/ 1562 h 1921"/>
                  <a:gd name="T112" fmla="*/ 976 w 1407"/>
                  <a:gd name="T113" fmla="*/ 1703 h 1921"/>
                  <a:gd name="T114" fmla="*/ 859 w 1407"/>
                  <a:gd name="T115" fmla="*/ 1817 h 1921"/>
                  <a:gd name="T116" fmla="*/ 777 w 1407"/>
                  <a:gd name="T117" fmla="*/ 1879 h 1921"/>
                  <a:gd name="T118" fmla="*/ 727 w 1407"/>
                  <a:gd name="T119" fmla="*/ 1909 h 1921"/>
                  <a:gd name="T120" fmla="*/ 703 w 1407"/>
                  <a:gd name="T121" fmla="*/ 1921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7" h="1921">
                    <a:moveTo>
                      <a:pt x="703" y="1921"/>
                    </a:moveTo>
                    <a:lnTo>
                      <a:pt x="680" y="1909"/>
                    </a:lnTo>
                    <a:lnTo>
                      <a:pt x="630" y="1879"/>
                    </a:lnTo>
                    <a:lnTo>
                      <a:pt x="548" y="1817"/>
                    </a:lnTo>
                    <a:lnTo>
                      <a:pt x="431" y="1703"/>
                    </a:lnTo>
                    <a:lnTo>
                      <a:pt x="315" y="1562"/>
                    </a:lnTo>
                    <a:lnTo>
                      <a:pt x="206" y="1396"/>
                    </a:lnTo>
                    <a:lnTo>
                      <a:pt x="134" y="1260"/>
                    </a:lnTo>
                    <a:lnTo>
                      <a:pt x="93" y="1164"/>
                    </a:lnTo>
                    <a:lnTo>
                      <a:pt x="58" y="1065"/>
                    </a:lnTo>
                    <a:lnTo>
                      <a:pt x="31" y="964"/>
                    </a:lnTo>
                    <a:lnTo>
                      <a:pt x="11" y="860"/>
                    </a:lnTo>
                    <a:lnTo>
                      <a:pt x="1" y="757"/>
                    </a:lnTo>
                    <a:lnTo>
                      <a:pt x="0" y="704"/>
                    </a:lnTo>
                    <a:lnTo>
                      <a:pt x="0" y="667"/>
                    </a:lnTo>
                    <a:lnTo>
                      <a:pt x="7" y="597"/>
                    </a:lnTo>
                    <a:lnTo>
                      <a:pt x="22" y="529"/>
                    </a:lnTo>
                    <a:lnTo>
                      <a:pt x="42" y="461"/>
                    </a:lnTo>
                    <a:lnTo>
                      <a:pt x="68" y="399"/>
                    </a:lnTo>
                    <a:lnTo>
                      <a:pt x="101" y="339"/>
                    </a:lnTo>
                    <a:lnTo>
                      <a:pt x="140" y="282"/>
                    </a:lnTo>
                    <a:lnTo>
                      <a:pt x="182" y="230"/>
                    </a:lnTo>
                    <a:lnTo>
                      <a:pt x="230" y="183"/>
                    </a:lnTo>
                    <a:lnTo>
                      <a:pt x="282" y="140"/>
                    </a:lnTo>
                    <a:lnTo>
                      <a:pt x="338" y="102"/>
                    </a:lnTo>
                    <a:lnTo>
                      <a:pt x="399" y="70"/>
                    </a:lnTo>
                    <a:lnTo>
                      <a:pt x="461" y="43"/>
                    </a:lnTo>
                    <a:lnTo>
                      <a:pt x="527" y="22"/>
                    </a:lnTo>
                    <a:lnTo>
                      <a:pt x="596" y="8"/>
                    </a:lnTo>
                    <a:lnTo>
                      <a:pt x="667" y="1"/>
                    </a:lnTo>
                    <a:lnTo>
                      <a:pt x="703" y="0"/>
                    </a:lnTo>
                    <a:lnTo>
                      <a:pt x="740" y="1"/>
                    </a:lnTo>
                    <a:lnTo>
                      <a:pt x="811" y="8"/>
                    </a:lnTo>
                    <a:lnTo>
                      <a:pt x="880" y="22"/>
                    </a:lnTo>
                    <a:lnTo>
                      <a:pt x="946" y="43"/>
                    </a:lnTo>
                    <a:lnTo>
                      <a:pt x="1009" y="70"/>
                    </a:lnTo>
                    <a:lnTo>
                      <a:pt x="1069" y="102"/>
                    </a:lnTo>
                    <a:lnTo>
                      <a:pt x="1125" y="140"/>
                    </a:lnTo>
                    <a:lnTo>
                      <a:pt x="1177" y="183"/>
                    </a:lnTo>
                    <a:lnTo>
                      <a:pt x="1225" y="230"/>
                    </a:lnTo>
                    <a:lnTo>
                      <a:pt x="1267" y="282"/>
                    </a:lnTo>
                    <a:lnTo>
                      <a:pt x="1306" y="339"/>
                    </a:lnTo>
                    <a:lnTo>
                      <a:pt x="1339" y="399"/>
                    </a:lnTo>
                    <a:lnTo>
                      <a:pt x="1365" y="461"/>
                    </a:lnTo>
                    <a:lnTo>
                      <a:pt x="1385" y="529"/>
                    </a:lnTo>
                    <a:lnTo>
                      <a:pt x="1400" y="597"/>
                    </a:lnTo>
                    <a:lnTo>
                      <a:pt x="1407" y="667"/>
                    </a:lnTo>
                    <a:lnTo>
                      <a:pt x="1407" y="704"/>
                    </a:lnTo>
                    <a:lnTo>
                      <a:pt x="1407" y="757"/>
                    </a:lnTo>
                    <a:lnTo>
                      <a:pt x="1397" y="860"/>
                    </a:lnTo>
                    <a:lnTo>
                      <a:pt x="1378" y="964"/>
                    </a:lnTo>
                    <a:lnTo>
                      <a:pt x="1349" y="1065"/>
                    </a:lnTo>
                    <a:lnTo>
                      <a:pt x="1314" y="1164"/>
                    </a:lnTo>
                    <a:lnTo>
                      <a:pt x="1273" y="1260"/>
                    </a:lnTo>
                    <a:lnTo>
                      <a:pt x="1201" y="1396"/>
                    </a:lnTo>
                    <a:lnTo>
                      <a:pt x="1092" y="1562"/>
                    </a:lnTo>
                    <a:lnTo>
                      <a:pt x="976" y="1703"/>
                    </a:lnTo>
                    <a:lnTo>
                      <a:pt x="859" y="1817"/>
                    </a:lnTo>
                    <a:lnTo>
                      <a:pt x="777" y="1879"/>
                    </a:lnTo>
                    <a:lnTo>
                      <a:pt x="727" y="1909"/>
                    </a:lnTo>
                    <a:lnTo>
                      <a:pt x="703" y="1921"/>
                    </a:lnTo>
                    <a:close/>
                  </a:path>
                </a:pathLst>
              </a:custGeom>
              <a:solidFill>
                <a:srgbClr val="27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71" name="Freeform 1005"/>
              <p:cNvSpPr>
                <a:spLocks/>
              </p:cNvSpPr>
              <p:nvPr/>
            </p:nvSpPr>
            <p:spPr bwMode="auto">
              <a:xfrm>
                <a:off x="8817295" y="2651124"/>
                <a:ext cx="1394144" cy="3802211"/>
              </a:xfrm>
              <a:custGeom>
                <a:avLst/>
                <a:gdLst>
                  <a:gd name="T0" fmla="*/ 0 w 704"/>
                  <a:gd name="T1" fmla="*/ 0 h 1921"/>
                  <a:gd name="T2" fmla="*/ 37 w 704"/>
                  <a:gd name="T3" fmla="*/ 1 h 1921"/>
                  <a:gd name="T4" fmla="*/ 108 w 704"/>
                  <a:gd name="T5" fmla="*/ 8 h 1921"/>
                  <a:gd name="T6" fmla="*/ 177 w 704"/>
                  <a:gd name="T7" fmla="*/ 22 h 1921"/>
                  <a:gd name="T8" fmla="*/ 243 w 704"/>
                  <a:gd name="T9" fmla="*/ 43 h 1921"/>
                  <a:gd name="T10" fmla="*/ 306 w 704"/>
                  <a:gd name="T11" fmla="*/ 70 h 1921"/>
                  <a:gd name="T12" fmla="*/ 366 w 704"/>
                  <a:gd name="T13" fmla="*/ 102 h 1921"/>
                  <a:gd name="T14" fmla="*/ 422 w 704"/>
                  <a:gd name="T15" fmla="*/ 140 h 1921"/>
                  <a:gd name="T16" fmla="*/ 474 w 704"/>
                  <a:gd name="T17" fmla="*/ 183 h 1921"/>
                  <a:gd name="T18" fmla="*/ 522 w 704"/>
                  <a:gd name="T19" fmla="*/ 230 h 1921"/>
                  <a:gd name="T20" fmla="*/ 564 w 704"/>
                  <a:gd name="T21" fmla="*/ 282 h 1921"/>
                  <a:gd name="T22" fmla="*/ 603 w 704"/>
                  <a:gd name="T23" fmla="*/ 339 h 1921"/>
                  <a:gd name="T24" fmla="*/ 636 w 704"/>
                  <a:gd name="T25" fmla="*/ 399 h 1921"/>
                  <a:gd name="T26" fmla="*/ 662 w 704"/>
                  <a:gd name="T27" fmla="*/ 461 h 1921"/>
                  <a:gd name="T28" fmla="*/ 682 w 704"/>
                  <a:gd name="T29" fmla="*/ 529 h 1921"/>
                  <a:gd name="T30" fmla="*/ 697 w 704"/>
                  <a:gd name="T31" fmla="*/ 597 h 1921"/>
                  <a:gd name="T32" fmla="*/ 704 w 704"/>
                  <a:gd name="T33" fmla="*/ 667 h 1921"/>
                  <a:gd name="T34" fmla="*/ 704 w 704"/>
                  <a:gd name="T35" fmla="*/ 704 h 1921"/>
                  <a:gd name="T36" fmla="*/ 704 w 704"/>
                  <a:gd name="T37" fmla="*/ 757 h 1921"/>
                  <a:gd name="T38" fmla="*/ 694 w 704"/>
                  <a:gd name="T39" fmla="*/ 860 h 1921"/>
                  <a:gd name="T40" fmla="*/ 675 w 704"/>
                  <a:gd name="T41" fmla="*/ 964 h 1921"/>
                  <a:gd name="T42" fmla="*/ 646 w 704"/>
                  <a:gd name="T43" fmla="*/ 1065 h 1921"/>
                  <a:gd name="T44" fmla="*/ 611 w 704"/>
                  <a:gd name="T45" fmla="*/ 1164 h 1921"/>
                  <a:gd name="T46" fmla="*/ 570 w 704"/>
                  <a:gd name="T47" fmla="*/ 1260 h 1921"/>
                  <a:gd name="T48" fmla="*/ 498 w 704"/>
                  <a:gd name="T49" fmla="*/ 1396 h 1921"/>
                  <a:gd name="T50" fmla="*/ 389 w 704"/>
                  <a:gd name="T51" fmla="*/ 1562 h 1921"/>
                  <a:gd name="T52" fmla="*/ 273 w 704"/>
                  <a:gd name="T53" fmla="*/ 1703 h 1921"/>
                  <a:gd name="T54" fmla="*/ 156 w 704"/>
                  <a:gd name="T55" fmla="*/ 1817 h 1921"/>
                  <a:gd name="T56" fmla="*/ 74 w 704"/>
                  <a:gd name="T57" fmla="*/ 1879 h 1921"/>
                  <a:gd name="T58" fmla="*/ 24 w 704"/>
                  <a:gd name="T59" fmla="*/ 1909 h 1921"/>
                  <a:gd name="T60" fmla="*/ 0 w 704"/>
                  <a:gd name="T61" fmla="*/ 1921 h 1921"/>
                  <a:gd name="T62" fmla="*/ 0 w 704"/>
                  <a:gd name="T63" fmla="*/ 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4" h="1921">
                    <a:moveTo>
                      <a:pt x="0" y="0"/>
                    </a:moveTo>
                    <a:lnTo>
                      <a:pt x="37" y="1"/>
                    </a:lnTo>
                    <a:lnTo>
                      <a:pt x="108" y="8"/>
                    </a:lnTo>
                    <a:lnTo>
                      <a:pt x="177" y="22"/>
                    </a:lnTo>
                    <a:lnTo>
                      <a:pt x="243" y="43"/>
                    </a:lnTo>
                    <a:lnTo>
                      <a:pt x="306" y="70"/>
                    </a:lnTo>
                    <a:lnTo>
                      <a:pt x="366" y="102"/>
                    </a:lnTo>
                    <a:lnTo>
                      <a:pt x="422" y="140"/>
                    </a:lnTo>
                    <a:lnTo>
                      <a:pt x="474" y="183"/>
                    </a:lnTo>
                    <a:lnTo>
                      <a:pt x="522" y="230"/>
                    </a:lnTo>
                    <a:lnTo>
                      <a:pt x="564" y="282"/>
                    </a:lnTo>
                    <a:lnTo>
                      <a:pt x="603" y="339"/>
                    </a:lnTo>
                    <a:lnTo>
                      <a:pt x="636" y="399"/>
                    </a:lnTo>
                    <a:lnTo>
                      <a:pt x="662" y="461"/>
                    </a:lnTo>
                    <a:lnTo>
                      <a:pt x="682" y="529"/>
                    </a:lnTo>
                    <a:lnTo>
                      <a:pt x="697" y="597"/>
                    </a:lnTo>
                    <a:lnTo>
                      <a:pt x="704" y="667"/>
                    </a:lnTo>
                    <a:lnTo>
                      <a:pt x="704" y="704"/>
                    </a:lnTo>
                    <a:lnTo>
                      <a:pt x="704" y="757"/>
                    </a:lnTo>
                    <a:lnTo>
                      <a:pt x="694" y="860"/>
                    </a:lnTo>
                    <a:lnTo>
                      <a:pt x="675" y="964"/>
                    </a:lnTo>
                    <a:lnTo>
                      <a:pt x="646" y="1065"/>
                    </a:lnTo>
                    <a:lnTo>
                      <a:pt x="611" y="1164"/>
                    </a:lnTo>
                    <a:lnTo>
                      <a:pt x="570" y="1260"/>
                    </a:lnTo>
                    <a:lnTo>
                      <a:pt x="498" y="1396"/>
                    </a:lnTo>
                    <a:lnTo>
                      <a:pt x="389" y="1562"/>
                    </a:lnTo>
                    <a:lnTo>
                      <a:pt x="273" y="1703"/>
                    </a:lnTo>
                    <a:lnTo>
                      <a:pt x="156" y="1817"/>
                    </a:lnTo>
                    <a:lnTo>
                      <a:pt x="74" y="1879"/>
                    </a:lnTo>
                    <a:lnTo>
                      <a:pt x="24" y="1909"/>
                    </a:lnTo>
                    <a:lnTo>
                      <a:pt x="0" y="1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 dirty="0">
                  <a:solidFill>
                    <a:srgbClr val="7264AA"/>
                  </a:solidFill>
                </a:endParaRPr>
              </a:p>
            </p:txBody>
          </p:sp>
          <p:sp>
            <p:nvSpPr>
              <p:cNvPr id="72" name="Freeform 1006"/>
              <p:cNvSpPr>
                <a:spLocks/>
              </p:cNvSpPr>
              <p:nvPr/>
            </p:nvSpPr>
            <p:spPr bwMode="auto">
              <a:xfrm>
                <a:off x="7557826" y="2904604"/>
                <a:ext cx="2516602" cy="24839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25718" rIns="0" bIns="25718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900" b="1" dirty="0">
                  <a:solidFill>
                    <a:srgbClr val="27AE61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9" name="ZoneTexte 68"/>
            <p:cNvSpPr txBox="1"/>
            <p:nvPr/>
          </p:nvSpPr>
          <p:spPr>
            <a:xfrm>
              <a:off x="3850771" y="3325769"/>
              <a:ext cx="145870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>
                  <a:solidFill>
                    <a:srgbClr val="00B05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Améliore l’accessibilité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>
                  <a:solidFill>
                    <a:srgbClr val="00B05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aux différents services aux citoyens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1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6212" y="255438"/>
            <a:ext cx="5796216" cy="597942"/>
          </a:xfrm>
        </p:spPr>
        <p:txBody>
          <a:bodyPr/>
          <a:lstStyle/>
          <a:p>
            <a:r>
              <a:rPr lang="fr-FR" b="1" dirty="0">
                <a:solidFill>
                  <a:srgbClr val="606060"/>
                </a:solidFill>
              </a:rPr>
              <a:t>Pourquoi améliorer la qualité de l’adresse ?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B878-D1B4-40BA-A2D3-4105099A086B}" type="datetime1">
              <a:rPr lang="fr-FR" smtClean="0">
                <a:solidFill>
                  <a:srgbClr val="717073"/>
                </a:solidFill>
                <a:latin typeface="+mn-lt"/>
              </a:rPr>
              <a:t>12/11/2024</a:t>
            </a:fld>
            <a:endParaRPr lang="fr-FR" dirty="0">
              <a:solidFill>
                <a:srgbClr val="717073"/>
              </a:solidFill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4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22" name="Teardrop 8"/>
          <p:cNvSpPr/>
          <p:nvPr/>
        </p:nvSpPr>
        <p:spPr>
          <a:xfrm rot="5400000">
            <a:off x="707877" y="846011"/>
            <a:ext cx="2496500" cy="2959829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99592" y="1268760"/>
            <a:ext cx="2489223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spc="-4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LE SAVIEZ-VOUS 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050" b="1" dirty="0">
              <a:solidFill>
                <a:srgbClr val="C00000"/>
              </a:solidFill>
              <a:latin typeface="Montserrat Medium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L’adresse, </a:t>
            </a:r>
            <a:r>
              <a:rPr lang="fr-FR" sz="1200" b="1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un enjeu essentiel pour l’économie</a:t>
            </a:r>
            <a:r>
              <a:rPr lang="fr-FR" sz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*.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spc="-23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Le déficit d’adressage coûte un demi-point de PIB par an </a:t>
            </a:r>
            <a:r>
              <a:rPr lang="fr-FR" sz="1200" spc="-23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à la France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200" spc="-23" dirty="0">
              <a:solidFill>
                <a:prstClr val="white"/>
              </a:solidFill>
              <a:latin typeface="Montserrat Medium"/>
              <a:ea typeface="+mn-ea"/>
              <a:cs typeface="+mn-cs"/>
            </a:endParaRPr>
          </a:p>
          <a:p>
            <a:pPr marL="335756" indent="-2000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spc="-23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Soit </a:t>
            </a:r>
            <a:r>
              <a:rPr lang="fr-FR" sz="1200" b="1" spc="-4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10 milliards </a:t>
            </a:r>
            <a:r>
              <a:rPr lang="fr-FR" sz="1200" spc="-23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d’euros</a:t>
            </a:r>
          </a:p>
          <a:p>
            <a:pPr marL="335756" indent="-20002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200" spc="-23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Soit </a:t>
            </a:r>
            <a:r>
              <a:rPr lang="fr-FR" sz="1200" b="1" spc="-4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+ de 3000 euros </a:t>
            </a:r>
            <a:r>
              <a:rPr lang="fr-FR" sz="1200" spc="-23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par adresse non numérotée.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29068" y="961781"/>
            <a:ext cx="931167" cy="685437"/>
            <a:chOff x="5513680" y="1695086"/>
            <a:chExt cx="2080589" cy="1040145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821" y="1695086"/>
              <a:ext cx="1486448" cy="10401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73926">
              <a:off x="5513680" y="2022951"/>
              <a:ext cx="507080" cy="6446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84" y="257025"/>
            <a:ext cx="1714657" cy="39484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771800" y="3306141"/>
            <a:ext cx="597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endParaRPr lang="fr-FR" sz="1400" dirty="0">
              <a:solidFill>
                <a:srgbClr val="595959"/>
              </a:solidFill>
              <a:latin typeface="Montserrat Light" panose="00000400000000000000" pitchFamily="2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1911F"/>
              </a:buCl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 CHIFFRES QUI ALERTENT…</a:t>
            </a:r>
          </a:p>
          <a:p>
            <a:pPr marL="342900" lvl="0" indent="-342900">
              <a:buClr>
                <a:srgbClr val="3333CC"/>
              </a:buClr>
              <a:buFont typeface="Wingdings" panose="05000000000000000000" pitchFamily="2" charset="2"/>
              <a:buChar char=""/>
              <a:tabLst>
                <a:tab pos="627063" algn="l"/>
              </a:tabLst>
            </a:pPr>
            <a:endParaRPr lang="fr-FR" sz="8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8163" indent="-28575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La France compte </a:t>
            </a:r>
            <a:r>
              <a:rPr lang="fr-FR" sz="1600" b="1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plus de 20 000 communes </a:t>
            </a:r>
          </a:p>
          <a:p>
            <a:pPr marL="252413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1600" b="1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qui ont au moins une voie </a:t>
            </a:r>
            <a:r>
              <a:rPr lang="fr-FR" sz="1600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qui n’est pas entièrement numérotée;</a:t>
            </a:r>
          </a:p>
          <a:p>
            <a:pPr marL="538163" indent="-28575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2,6 millions d’habitations </a:t>
            </a:r>
            <a:r>
              <a:rPr lang="fr-FR" sz="1600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qui</a:t>
            </a:r>
            <a:r>
              <a:rPr lang="fr-FR" sz="1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ne disposent pas d’une adresse précise;</a:t>
            </a:r>
            <a:endParaRPr lang="fr-FR" altLang="fr-FR" sz="1600" dirty="0">
              <a:solidFill>
                <a:schemeClr val="tx2"/>
              </a:solidFill>
              <a:latin typeface="+mn-lt"/>
              <a:cs typeface="Verdana" panose="020B0604030504040204" pitchFamily="34" charset="0"/>
            </a:endParaRPr>
          </a:p>
          <a:p>
            <a:pPr marL="538163" indent="-28575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2"/>
                </a:solidFill>
                <a:latin typeface="+mn-lt"/>
              </a:rPr>
              <a:t>12 000 voies homonymes</a:t>
            </a:r>
            <a:r>
              <a:rPr lang="fr-FR" sz="1600" dirty="0">
                <a:solidFill>
                  <a:schemeClr val="tx2"/>
                </a:solidFill>
                <a:latin typeface="+mn-lt"/>
              </a:rPr>
              <a:t> (même nom de voies</a:t>
            </a:r>
            <a:r>
              <a:rPr lang="fr-FR" sz="1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+mn-lt"/>
              </a:rPr>
              <a:t>au sein d’une même commune), </a:t>
            </a:r>
            <a:r>
              <a:rPr lang="fr-FR" sz="1600" dirty="0">
                <a:solidFill>
                  <a:schemeClr val="tx2"/>
                </a:solidFill>
                <a:latin typeface="+mn-lt"/>
                <a:cs typeface="Verdana" panose="020B0604030504040204" pitchFamily="34" charset="0"/>
              </a:rPr>
              <a:t>avec</a:t>
            </a:r>
          </a:p>
          <a:p>
            <a:pPr marL="538163" indent="-28575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+mn-lt"/>
              </a:rPr>
              <a:t>une forte progression ces dernières années.</a:t>
            </a:r>
          </a:p>
        </p:txBody>
      </p:sp>
    </p:spTree>
    <p:extLst>
      <p:ext uri="{BB962C8B-B14F-4D97-AF65-F5344CB8AC3E}">
        <p14:creationId xmlns:p14="http://schemas.microsoft.com/office/powerpoint/2010/main" val="41828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Pourquoi modifier l’adressage de la commune ?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5536" y="6213352"/>
            <a:ext cx="3600000" cy="192000"/>
          </a:xfrm>
        </p:spPr>
        <p:txBody>
          <a:bodyPr/>
          <a:lstStyle/>
          <a:p>
            <a:pPr algn="l"/>
            <a:r>
              <a:rPr lang="fr-FR" dirty="0"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B233-8365-4B4A-AC51-34F72A3BF8D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528" y="849308"/>
            <a:ext cx="8426450" cy="44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66700" indent="-2667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534988" indent="-268288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801688" indent="-2667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077913" indent="-27622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535113" indent="-276225" algn="just" eaLnBrk="0" fontAlgn="base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1992313" indent="-276225" algn="just" eaLnBrk="0" fontAlgn="base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2449513" indent="-276225" algn="just" eaLnBrk="0" fontAlgn="base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2906713" indent="-276225" algn="just" eaLnBrk="0" fontAlgn="base" hangingPunc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defRPr sz="1400">
                <a:solidFill>
                  <a:srgbClr val="606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+mn-lt"/>
              </a:rPr>
              <a:t>La qualité de l’adresse (dénomination et numérotation des voies) est un </a:t>
            </a:r>
            <a:r>
              <a:rPr lang="fr-FR" altLang="fr-FR" b="1" dirty="0">
                <a:latin typeface="+mn-lt"/>
              </a:rPr>
              <a:t>élément structurant de l’aménagement du territoire</a:t>
            </a:r>
            <a:r>
              <a:rPr lang="fr-FR" altLang="fr-FR" dirty="0">
                <a:latin typeface="+mn-lt"/>
              </a:rPr>
              <a:t> qui, lorsqu’elle est de qualité, </a:t>
            </a:r>
            <a:r>
              <a:rPr lang="fr-FR" altLang="fr-FR" b="1" dirty="0">
                <a:latin typeface="+mn-lt"/>
              </a:rPr>
              <a:t>véhicule une image positive</a:t>
            </a:r>
            <a:r>
              <a:rPr lang="fr-FR" altLang="fr-FR" dirty="0">
                <a:latin typeface="+mn-lt"/>
              </a:rPr>
              <a:t>. </a:t>
            </a:r>
          </a:p>
          <a:p>
            <a:pPr eaLnBrk="1" hangingPunct="1"/>
            <a:r>
              <a:rPr lang="fr-FR" altLang="fr-FR" dirty="0">
                <a:latin typeface="+mn-lt"/>
              </a:rPr>
              <a:t>Bien conduite, elle permet d’acquérir une meilleure </a:t>
            </a:r>
            <a:r>
              <a:rPr lang="fr-FR" altLang="fr-FR" b="1" dirty="0">
                <a:latin typeface="+mn-lt"/>
              </a:rPr>
              <a:t>visibilité extérieure </a:t>
            </a:r>
            <a:r>
              <a:rPr lang="fr-FR" altLang="fr-FR" dirty="0">
                <a:latin typeface="+mn-lt"/>
              </a:rPr>
              <a:t>et contribue à renforcer </a:t>
            </a:r>
            <a:r>
              <a:rPr lang="fr-FR" altLang="fr-FR" b="1" dirty="0">
                <a:latin typeface="+mn-lt"/>
              </a:rPr>
              <a:t>l’attractivité d’un </a:t>
            </a:r>
            <a:r>
              <a:rPr lang="fr-FR" altLang="fr-FR" spc="-40" dirty="0">
                <a:latin typeface="+mn-lt"/>
                <a:ea typeface="ＭＳ Ｐゴシック" charset="0"/>
                <a:cs typeface="Arial" pitchFamily="34" charset="0"/>
              </a:rPr>
              <a:t>territoire.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00273" y="2348880"/>
            <a:ext cx="8836223" cy="1292662"/>
            <a:chOff x="200273" y="2434184"/>
            <a:chExt cx="8836223" cy="1292662"/>
          </a:xfrm>
        </p:grpSpPr>
        <p:sp>
          <p:nvSpPr>
            <p:cNvPr id="8" name="Rectangle 7"/>
            <p:cNvSpPr/>
            <p:nvPr/>
          </p:nvSpPr>
          <p:spPr>
            <a:xfrm>
              <a:off x="1331639" y="2434184"/>
              <a:ext cx="770485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 fontAlgn="base">
                <a:defRPr/>
              </a:pPr>
              <a:r>
                <a:rPr lang="fr-FR" sz="1400" b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pitchFamily="34" charset="0"/>
                </a:rPr>
                <a:t>POUR LES CITOYENS </a:t>
              </a:r>
            </a:p>
            <a:p>
              <a:pPr marL="0" lvl="3" fontAlgn="base">
                <a:defRPr/>
              </a:pPr>
              <a:endParaRPr lang="fr-FR" sz="800" b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endParaRPr>
            </a:p>
            <a:p>
              <a:pPr marL="342900" lvl="3" indent="-342900" fontAlgn="base"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1400" spc="-40" dirty="0">
                  <a:solidFill>
                    <a:srgbClr val="606060"/>
                  </a:solidFill>
                  <a:latin typeface="+mn-lt"/>
                  <a:cs typeface="Arial" pitchFamily="34" charset="0"/>
                </a:rPr>
                <a:t>L’assurance d’un accès rapide pour les services d’urgences et de secours et les services à domicile </a:t>
              </a:r>
            </a:p>
            <a:p>
              <a:pPr marL="342900" lvl="3" indent="-342900"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1400" spc="-40" dirty="0">
                  <a:solidFill>
                    <a:srgbClr val="606060"/>
                  </a:solidFill>
                  <a:latin typeface="+mn-lt"/>
                  <a:cs typeface="Arial" pitchFamily="34" charset="0"/>
                </a:rPr>
                <a:t>Un raccordement simplifié (eau, gaz, électricité, internet, fibre optique…) </a:t>
              </a:r>
            </a:p>
            <a:p>
              <a:pPr marL="342900" lvl="3" indent="-342900"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fr-FR" sz="1400" spc="-40" dirty="0">
                  <a:solidFill>
                    <a:srgbClr val="606060"/>
                  </a:solidFill>
                  <a:latin typeface="+mn-lt"/>
                  <a:cs typeface="Arial" pitchFamily="34" charset="0"/>
                </a:rPr>
                <a:t>Des livraisons plus rapides (commandes en ligne…)</a:t>
              </a: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73" y="2537718"/>
              <a:ext cx="952474" cy="86760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197400" y="3786361"/>
            <a:ext cx="8629241" cy="970082"/>
            <a:chOff x="197400" y="3786361"/>
            <a:chExt cx="8629241" cy="970082"/>
          </a:xfrm>
        </p:grpSpPr>
        <p:sp>
          <p:nvSpPr>
            <p:cNvPr id="10" name="Rectangle 9"/>
            <p:cNvSpPr/>
            <p:nvPr/>
          </p:nvSpPr>
          <p:spPr>
            <a:xfrm>
              <a:off x="1331640" y="3802336"/>
              <a:ext cx="74950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 fontAlgn="base">
                <a:defRPr/>
              </a:pPr>
              <a:r>
                <a:rPr lang="fr-FR" sz="1400" b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pitchFamily="34" charset="0"/>
                </a:rPr>
                <a:t>POUR LES ADMINISTRATIONS ET LES COLLECTIVITÉS</a:t>
              </a:r>
            </a:p>
            <a:p>
              <a:pPr marL="0" lvl="3" fontAlgn="base">
                <a:defRPr/>
              </a:pPr>
              <a:r>
                <a:rPr lang="fr-FR" sz="1400" b="1" spc="-4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pitchFamily="34" charset="0"/>
                </a:rPr>
                <a:t> </a:t>
              </a:r>
              <a:endParaRPr lang="fr-FR" sz="800" b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endParaRPr>
            </a:p>
            <a:p>
              <a:pPr marL="285750" lvl="3" indent="-285750" fontAlgn="base">
                <a:buFont typeface="Wingdings" panose="05000000000000000000" pitchFamily="2" charset="2"/>
                <a:buChar char="§"/>
                <a:defRPr/>
              </a:pPr>
              <a:r>
                <a:rPr lang="fr-FR" sz="1400" spc="-40" dirty="0">
                  <a:solidFill>
                    <a:srgbClr val="606060"/>
                  </a:solidFill>
                  <a:latin typeface="+mn-lt"/>
                  <a:cs typeface="Arial" pitchFamily="34" charset="0"/>
                </a:rPr>
                <a:t>Une organisation des services publics plus efficaces </a:t>
              </a:r>
            </a:p>
            <a:p>
              <a:pPr marL="285750" lvl="3" indent="-285750" fontAlgn="base">
                <a:buFont typeface="Wingdings" panose="05000000000000000000" pitchFamily="2" charset="2"/>
                <a:buChar char="§"/>
                <a:defRPr/>
              </a:pPr>
              <a:r>
                <a:rPr lang="fr-FR" sz="1400" spc="-40" dirty="0">
                  <a:solidFill>
                    <a:srgbClr val="606060"/>
                  </a:solidFill>
                  <a:latin typeface="+mn-lt"/>
                  <a:cs typeface="Arial" pitchFamily="34" charset="0"/>
                </a:rPr>
                <a:t>Une  relation citoyenne facilitée</a:t>
              </a: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00" y="3786361"/>
              <a:ext cx="97155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" y="4938489"/>
            <a:ext cx="971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31638" y="4923745"/>
            <a:ext cx="77048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fontAlgn="base">
              <a:defRPr/>
            </a:pPr>
            <a:r>
              <a:rPr lang="fr-FR" sz="1400" b="1" spc="-4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rPr>
              <a:t>POUR LES ENTREPRISES</a:t>
            </a:r>
          </a:p>
          <a:p>
            <a:pPr marL="0" lvl="3" fontAlgn="base">
              <a:defRPr/>
            </a:pPr>
            <a:endParaRPr lang="fr-FR" sz="800" b="1" spc="-4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Arial" pitchFamily="34" charset="0"/>
            </a:endParaRPr>
          </a:p>
          <a:p>
            <a:pPr marL="285750" lvl="3" indent="-285750"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latin typeface="+mn-lt"/>
                <a:cs typeface="Arial" pitchFamily="34" charset="0"/>
              </a:rPr>
              <a:t>Une localisation fiable</a:t>
            </a:r>
          </a:p>
          <a:p>
            <a:pPr marL="285750" lvl="3" indent="-285750"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latin typeface="+mn-lt"/>
                <a:cs typeface="Arial" pitchFamily="34" charset="0"/>
              </a:rPr>
              <a:t>Un accès simple et rapide à leurs clients</a:t>
            </a:r>
          </a:p>
          <a:p>
            <a:pPr marL="285750" lvl="3" indent="-285750">
              <a:buFont typeface="Wingdings" panose="05000000000000000000" pitchFamily="2" charset="2"/>
              <a:buChar char="§"/>
              <a:defRPr/>
            </a:pPr>
            <a:r>
              <a:rPr lang="fr-FR" sz="1400" spc="-40" dirty="0">
                <a:solidFill>
                  <a:srgbClr val="606060"/>
                </a:solidFill>
                <a:latin typeface="+mn-lt"/>
                <a:cs typeface="Arial" pitchFamily="34" charset="0"/>
              </a:rPr>
              <a:t>L’assurance de la réception de marchandise </a:t>
            </a:r>
          </a:p>
          <a:p>
            <a:pPr marL="285750" lvl="3" indent="-285750">
              <a:buFont typeface="Wingdings" panose="05000000000000000000" pitchFamily="2" charset="2"/>
              <a:buChar char="§"/>
              <a:defRPr/>
            </a:pPr>
            <a:endParaRPr lang="fr-FR" sz="1400" spc="-40" dirty="0">
              <a:solidFill>
                <a:srgbClr val="606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0970" y="6405352"/>
            <a:ext cx="3600000" cy="192000"/>
          </a:xfrm>
        </p:spPr>
        <p:txBody>
          <a:bodyPr/>
          <a:lstStyle/>
          <a:p>
            <a:fld id="{E58BCB4C-3364-46FB-A189-C2DE70676147}" type="datetime1">
              <a:rPr lang="fr-FR" smtClean="0">
                <a:latin typeface="+mn-lt"/>
              </a:rPr>
              <a:t>12/11/2024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53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75" y="272588"/>
            <a:ext cx="8427216" cy="515944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La commune,  créatrice de l’adresse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124744"/>
            <a:ext cx="8426450" cy="4133850"/>
          </a:xfrm>
        </p:spPr>
        <p:txBody>
          <a:bodyPr/>
          <a:lstStyle/>
          <a:p>
            <a:pPr marL="36512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fr-FR" sz="1600" i="1" dirty="0">
                <a:solidFill>
                  <a:srgbClr val="383838"/>
                </a:solidFill>
                <a:ea typeface="Verdana" panose="020B0604030504040204" pitchFamily="34" charset="0"/>
              </a:rPr>
              <a:t>« </a:t>
            </a:r>
            <a:r>
              <a:rPr lang="fr-FR" altLang="fr-FR" sz="16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dénomination des rues et le numérotage des maisons et immeubles sont des mesures d’ordre et de police générale qui incombent aux autorités municipales »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defRPr/>
            </a:pPr>
            <a:r>
              <a:rPr lang="fr-FR" altLang="fr-FR" sz="16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(article L2213-28 du code général des collectivités territoriales)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16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fr-FR" altLang="fr-FR" sz="16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6512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Afin d’harmoniser les adresses sur l’ensemble du territoire, les communes s’efforcent de suivre la norme de l’adresse, qui définit un ensemble de règles. </a:t>
            </a:r>
          </a:p>
          <a:p>
            <a:pPr marL="36512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fr-FR" sz="16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fr-FR" sz="1600" dirty="0">
              <a:solidFill>
                <a:srgbClr val="595959"/>
              </a:solidFill>
              <a:latin typeface="Montserrat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12" indent="-285750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595959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Mais des défauts sont parfois relevés. Dans la commune, on trouve des homonymies de voies, des défauts de numérotation, des lieux-dits.</a:t>
            </a:r>
          </a:p>
          <a:p>
            <a:endParaRPr lang="fr-FR" sz="1600" dirty="0">
              <a:ea typeface="Verdana" panose="020B060403050404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B233-8365-4B4A-AC51-34F72A3BF8D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CE39-55CE-4435-A32F-30BE9D7B5B11}" type="datetime1">
              <a:rPr lang="fr-FR" smtClean="0">
                <a:latin typeface="+mn-lt"/>
              </a:rPr>
              <a:t>12/11/2024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708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7000" y="295875"/>
            <a:ext cx="7830000" cy="864000"/>
          </a:xfrm>
        </p:spPr>
        <p:txBody>
          <a:bodyPr/>
          <a:lstStyle/>
          <a:p>
            <a:r>
              <a:rPr lang="fr-FR" b="1" dirty="0"/>
              <a:t>L’expertise de La Poste pour ac</a:t>
            </a:r>
            <a:r>
              <a:rPr lang="fr-FR" b="1" dirty="0">
                <a:solidFill>
                  <a:srgbClr val="717073"/>
                </a:solidFill>
              </a:rPr>
              <a:t>com</a:t>
            </a:r>
            <a:r>
              <a:rPr lang="fr-FR" b="1" dirty="0"/>
              <a:t>pagner la </a:t>
            </a:r>
            <a:br>
              <a:rPr lang="fr-FR" b="1" dirty="0"/>
            </a:br>
            <a:r>
              <a:rPr lang="fr-FR" b="1" dirty="0"/>
              <a:t>commune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717073"/>
                </a:solidFill>
              </a:rPr>
              <a:pPr/>
              <a:t>7</a:t>
            </a:fld>
            <a:endParaRPr lang="fr-FR" dirty="0">
              <a:solidFill>
                <a:srgbClr val="717073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80473" y="1484784"/>
            <a:ext cx="7830000" cy="3552000"/>
          </a:xfrm>
        </p:spPr>
        <p:txBody>
          <a:bodyPr/>
          <a:lstStyle/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</a:rPr>
              <a:t>Une </a:t>
            </a:r>
            <a:r>
              <a:rPr lang="fr-FR" sz="1600" b="1" dirty="0">
                <a:latin typeface="+mn-lt"/>
                <a:cs typeface="Arial" charset="0"/>
              </a:rPr>
              <a:t>connaissance historique de l’adresse et du territoire </a:t>
            </a:r>
            <a:r>
              <a:rPr lang="fr-FR" sz="1600" dirty="0">
                <a:latin typeface="+mn-lt"/>
              </a:rPr>
              <a:t>par La Poste ;</a:t>
            </a: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fr-FR" sz="1600" dirty="0">
              <a:latin typeface="+mn-lt"/>
            </a:endParaRP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</a:rPr>
              <a:t>Une </a:t>
            </a:r>
            <a:r>
              <a:rPr lang="fr-FR" sz="1600" b="1" dirty="0">
                <a:latin typeface="+mn-lt"/>
                <a:cs typeface="Arial" charset="0"/>
              </a:rPr>
              <a:t>forte présence territoriale avec 75 000 facteurs, présents 6 jours sur 7</a:t>
            </a:r>
            <a:r>
              <a:rPr lang="fr-FR" sz="1600" dirty="0">
                <a:latin typeface="+mn-lt"/>
              </a:rPr>
              <a:t>;</a:t>
            </a:r>
            <a:endParaRPr lang="fr-FR" sz="1600" b="1" dirty="0">
              <a:latin typeface="+mn-lt"/>
            </a:endParaRP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fr-FR" sz="1600" b="1" dirty="0">
              <a:latin typeface="+mn-lt"/>
            </a:endParaRP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</a:rPr>
              <a:t>Un Référentiel Adresse Nationale de </a:t>
            </a:r>
            <a:r>
              <a:rPr lang="fr-FR" sz="1600" b="1" dirty="0">
                <a:latin typeface="+mn-lt"/>
                <a:cs typeface="Arial" charset="0"/>
              </a:rPr>
              <a:t>23 millions adresses</a:t>
            </a:r>
            <a:r>
              <a:rPr lang="fr-FR" sz="1600" dirty="0">
                <a:latin typeface="+mn-lt"/>
              </a:rPr>
              <a:t>;</a:t>
            </a: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fr-FR" sz="1600" dirty="0">
              <a:latin typeface="+mn-lt"/>
            </a:endParaRP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</a:rPr>
              <a:t>Des </a:t>
            </a:r>
            <a:r>
              <a:rPr lang="fr-FR" sz="1600" b="1" dirty="0">
                <a:latin typeface="+mn-lt"/>
                <a:cs typeface="Arial" charset="0"/>
              </a:rPr>
              <a:t>outils performants </a:t>
            </a:r>
            <a:r>
              <a:rPr lang="fr-FR" sz="1600" dirty="0">
                <a:latin typeface="+mn-lt"/>
              </a:rPr>
              <a:t>permettant d’établir une représentation cartographiée et dynamique de tous les territoires;</a:t>
            </a: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endParaRPr lang="fr-FR" sz="1600" spc="-23" dirty="0">
              <a:latin typeface="+mn-lt"/>
            </a:endParaRPr>
          </a:p>
          <a:p>
            <a:pPr marL="503437" indent="-28575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tx1">
                  <a:lumMod val="65000"/>
                  <a:lumOff val="3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</a:rPr>
              <a:t>Des </a:t>
            </a:r>
            <a:r>
              <a:rPr lang="fr-FR" sz="1600" b="1" dirty="0">
                <a:latin typeface="+mn-lt"/>
                <a:cs typeface="Arial" charset="0"/>
              </a:rPr>
              <a:t>experts qualifiés </a:t>
            </a:r>
            <a:r>
              <a:rPr lang="fr-FR" sz="1600" dirty="0">
                <a:latin typeface="+mn-lt"/>
              </a:rPr>
              <a:t>maîtrisant parfaitement les normes de l’adresse, ses subtilités et les données territoriales.</a:t>
            </a:r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9999" y="6327589"/>
            <a:ext cx="3600000" cy="192000"/>
          </a:xfrm>
        </p:spPr>
        <p:txBody>
          <a:bodyPr/>
          <a:lstStyle/>
          <a:p>
            <a:fld id="{6F3CC759-784D-445D-AAD9-D351AC52BEC1}" type="datetime1">
              <a:rPr lang="fr-FR" smtClean="0">
                <a:solidFill>
                  <a:srgbClr val="717073"/>
                </a:solidFill>
                <a:latin typeface="+mn-lt"/>
              </a:rPr>
              <a:t>12/11/2024</a:t>
            </a:fld>
            <a:endParaRPr lang="fr-FR" dirty="0">
              <a:solidFill>
                <a:srgbClr val="717073"/>
              </a:solidFill>
              <a:latin typeface="+mn-lt"/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20000" y="6087768"/>
            <a:ext cx="3600000" cy="192000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717073"/>
                </a:solidFill>
                <a:latin typeface="+mn-lt"/>
              </a:rPr>
              <a:t>Réunion Citoyenne- Dénomination et numérotation des voies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56" y="285207"/>
            <a:ext cx="1714657" cy="3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Un expert de l’adresse accompagne la commune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27216" cy="4293699"/>
          </a:xfrm>
        </p:spPr>
        <p:txBody>
          <a:bodyPr/>
          <a:lstStyle/>
          <a:p>
            <a:r>
              <a:rPr lang="fr-FR" sz="1600" dirty="0">
                <a:latin typeface="+mn-lt"/>
              </a:rPr>
              <a:t>Un expert de l’adresse nous accompagne dans notre travail d’amélioration de la qualité de l’adresse. Nous allons procéder selon les étapes suivantes : </a:t>
            </a: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Diagnostic de la qualité de l’adresse sur notre territoire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Analyse et conseil :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DIN-Regular"/>
              </a:rPr>
              <a:t>analyse de la qualité de l’adresse dans la commune ; recommandations d’actions d’amélioration.</a:t>
            </a:r>
            <a:endParaRPr lang="fr-FR" sz="1400" dirty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+mn-lt"/>
              </a:rPr>
              <a:t>Accompagnement</a:t>
            </a:r>
            <a:r>
              <a:rPr lang="fr-FR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DIN-Regular"/>
              </a:rPr>
              <a:t> </a:t>
            </a:r>
            <a:r>
              <a:rPr lang="fr-FR" sz="14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DIN-Regular"/>
              </a:rPr>
              <a:t>dans la mise en œuvre du projet d’adressage : dénomination et numérotation des voies réalisées pour chacune des adresses concernées et création dans l’outil cartographique.</a:t>
            </a:r>
            <a:endParaRPr lang="fr-FR" sz="1400" dirty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 dirty="0"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B233-8365-4B4A-AC51-34F72A3BF8D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E7B9-4032-4919-9EEC-50BDA72A5B51}" type="datetime1">
              <a:rPr lang="fr-FR" smtClean="0">
                <a:latin typeface="+mn-lt"/>
              </a:rPr>
              <a:t>12/11/2024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97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  <a:ea typeface="Verdana" panose="020B0604030504040204" pitchFamily="34" charset="0"/>
              </a:rPr>
              <a:t>Une fois les adresses modifiées, que se passe-t-il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26772" cy="4392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+mn-lt"/>
              </a:rPr>
              <a:t>Vous allez recevoir un </a:t>
            </a:r>
            <a:r>
              <a:rPr lang="fr-FR" sz="1600" b="1" dirty="0">
                <a:latin typeface="+mn-lt"/>
              </a:rPr>
              <a:t>certificat d’adressage vous indiquant votre nouvelle adresse</a:t>
            </a:r>
            <a:r>
              <a:rPr lang="fr-FR" sz="1600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+mn-lt"/>
              </a:rPr>
              <a:t>Même si votre adresse reste inchangée, voici quelques règles utiles à retenir :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285360"/>
            <a:ext cx="3600000" cy="192000"/>
          </a:xfrm>
        </p:spPr>
        <p:txBody>
          <a:bodyPr/>
          <a:lstStyle/>
          <a:p>
            <a:pPr algn="l"/>
            <a:r>
              <a:rPr lang="fr-FR" dirty="0">
                <a:latin typeface="+mn-lt"/>
              </a:rPr>
              <a:t>Réunion Citoyenne- Dénomination et numérotation des voies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7B233-8365-4B4A-AC51-34F72A3BF8D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0" y="2778925"/>
            <a:ext cx="8826649" cy="2810315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22978" y="6477360"/>
            <a:ext cx="3600000" cy="192000"/>
          </a:xfrm>
        </p:spPr>
        <p:txBody>
          <a:bodyPr/>
          <a:lstStyle/>
          <a:p>
            <a:fld id="{7B1D347E-EBA8-4B8F-A37F-267ACC21B8F4}" type="datetime1">
              <a:rPr lang="fr-FR" smtClean="0">
                <a:latin typeface="+mn-lt"/>
              </a:rPr>
              <a:t>12/11/2024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183813"/>
      </p:ext>
    </p:extLst>
  </p:cSld>
  <p:clrMapOvr>
    <a:masterClrMapping/>
  </p:clrMapOvr>
</p:sld>
</file>

<file path=ppt/theme/theme1.xml><?xml version="1.0" encoding="utf-8"?>
<a:theme xmlns:a="http://schemas.openxmlformats.org/drawingml/2006/main" name="LA POSTE">
  <a:themeElements>
    <a:clrScheme name="LA POSTE PPT">
      <a:dk1>
        <a:sysClr val="windowText" lastClr="000000"/>
      </a:dk1>
      <a:lt1>
        <a:sysClr val="window" lastClr="FFFFFF"/>
      </a:lt1>
      <a:dk2>
        <a:srgbClr val="717073"/>
      </a:dk2>
      <a:lt2>
        <a:srgbClr val="FFCB05"/>
      </a:lt2>
      <a:accent1>
        <a:srgbClr val="FFCB05"/>
      </a:accent1>
      <a:accent2>
        <a:srgbClr val="E56A54"/>
      </a:accent2>
      <a:accent3>
        <a:srgbClr val="009CBD"/>
      </a:accent3>
      <a:accent4>
        <a:srgbClr val="6CC24A"/>
      </a:accent4>
      <a:accent5>
        <a:srgbClr val="279989"/>
      </a:accent5>
      <a:accent6>
        <a:srgbClr val="485CC7"/>
      </a:accent6>
      <a:hlink>
        <a:srgbClr val="000000"/>
      </a:hlink>
      <a:folHlink>
        <a:srgbClr val="000000"/>
      </a:folHlink>
    </a:clrScheme>
    <a:fontScheme name="LA POSTE PPT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F942123-2BB9-483C-83EB-9012807D8931}" vid="{D4C269D4-EFC4-48FE-88C7-EEF0504FD3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474849FC1F848994DE3216CB3778E" ma:contentTypeVersion="18" ma:contentTypeDescription="Crée un document." ma:contentTypeScope="" ma:versionID="61f4d3f3a04b8774b1b7437c510e28b8">
  <xsd:schema xmlns:xsd="http://www.w3.org/2001/XMLSchema" xmlns:xs="http://www.w3.org/2001/XMLSchema" xmlns:p="http://schemas.microsoft.com/office/2006/metadata/properties" xmlns:ns3="c184f223-b7ab-40a4-bb7c-d07ebf0f6a1c" xmlns:ns4="2df067b3-30f8-4053-9d58-e2566f549c75" targetNamespace="http://schemas.microsoft.com/office/2006/metadata/properties" ma:root="true" ma:fieldsID="5f4f9ca1f3926a10c5f12d7481e0ced5" ns3:_="" ns4:_="">
    <xsd:import namespace="c184f223-b7ab-40a4-bb7c-d07ebf0f6a1c"/>
    <xsd:import namespace="2df067b3-30f8-4053-9d58-e2566f549c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4f223-b7ab-40a4-bb7c-d07ebf0f6a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067b3-30f8-4053-9d58-e2566f549c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df067b3-30f8-4053-9d58-e2566f549c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9C26B-F575-4591-BB80-03FA4409A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4f223-b7ab-40a4-bb7c-d07ebf0f6a1c"/>
    <ds:schemaRef ds:uri="2df067b3-30f8-4053-9d58-e2566f549c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551D9B-BE26-4D0C-AABF-2458EC8D766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c184f223-b7ab-40a4-bb7c-d07ebf0f6a1c"/>
    <ds:schemaRef ds:uri="http://purl.org/dc/terms/"/>
    <ds:schemaRef ds:uri="http://schemas.microsoft.com/office/infopath/2007/PartnerControls"/>
    <ds:schemaRef ds:uri="2df067b3-30f8-4053-9d58-e2566f549c75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52C61E-54C7-440B-B642-AE792ECC1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13264</TotalTime>
  <Words>905</Words>
  <Application>Microsoft Macintosh PowerPoint</Application>
  <PresentationFormat>Affichage à l'écran (4:3)</PresentationFormat>
  <Paragraphs>139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 Light</vt:lpstr>
      <vt:lpstr>Montserrat Medium</vt:lpstr>
      <vt:lpstr>Open Sans</vt:lpstr>
      <vt:lpstr>Times New Roman</vt:lpstr>
      <vt:lpstr>Wingdings</vt:lpstr>
      <vt:lpstr>LA POSTE</vt:lpstr>
      <vt:lpstr>Projet d’adressage  GUITRES</vt:lpstr>
      <vt:lpstr>Qu’est-ce que l’adresse ?</vt:lpstr>
      <vt:lpstr>L’adresse :  élément structurant de l’aménagement du territoire </vt:lpstr>
      <vt:lpstr>Pourquoi améliorer la qualité de l’adresse ? </vt:lpstr>
      <vt:lpstr>Pourquoi modifier l’adressage de la commune ? </vt:lpstr>
      <vt:lpstr>La commune,  créatrice de l’adresse</vt:lpstr>
      <vt:lpstr>L’expertise de La Poste pour accompagner la  commune</vt:lpstr>
      <vt:lpstr>Un expert de l’adresse accompagne la commune</vt:lpstr>
      <vt:lpstr>Une fois les adresses modifiées, que se passe-t-il ? </vt:lpstr>
      <vt:lpstr>Une fois les adresses modifiées, que se passe-t-il ? </vt:lpstr>
      <vt:lpstr>Des questions ? </vt:lpstr>
      <vt:lpstr>Merci 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Laurie Verhaeghen</dc:creator>
  <cp:lastModifiedBy>Hervé Alloy</cp:lastModifiedBy>
  <cp:revision>266</cp:revision>
  <cp:lastPrinted>2018-10-03T11:22:22Z</cp:lastPrinted>
  <dcterms:created xsi:type="dcterms:W3CDTF">2014-07-15T15:33:21Z</dcterms:created>
  <dcterms:modified xsi:type="dcterms:W3CDTF">2024-11-12T10:01:54Z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0x0101004A2474849FC1F848994DE3216CB3778E</vt:lpwstr>
  </property>
</Properties>
</file>